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72"/>
  </p:notesMasterIdLst>
  <p:sldIdLst>
    <p:sldId id="350" r:id="rId4"/>
    <p:sldId id="262" r:id="rId5"/>
    <p:sldId id="348" r:id="rId6"/>
    <p:sldId id="297" r:id="rId7"/>
    <p:sldId id="288" r:id="rId8"/>
    <p:sldId id="341" r:id="rId9"/>
    <p:sldId id="340" r:id="rId10"/>
    <p:sldId id="347" r:id="rId11"/>
    <p:sldId id="351" r:id="rId12"/>
    <p:sldId id="352" r:id="rId13"/>
    <p:sldId id="355" r:id="rId14"/>
    <p:sldId id="344" r:id="rId15"/>
    <p:sldId id="353" r:id="rId16"/>
    <p:sldId id="356" r:id="rId17"/>
    <p:sldId id="275" r:id="rId18"/>
    <p:sldId id="268" r:id="rId19"/>
    <p:sldId id="337" r:id="rId20"/>
    <p:sldId id="261" r:id="rId21"/>
    <p:sldId id="295" r:id="rId22"/>
    <p:sldId id="281" r:id="rId23"/>
    <p:sldId id="318" r:id="rId24"/>
    <p:sldId id="278" r:id="rId25"/>
    <p:sldId id="299" r:id="rId26"/>
    <p:sldId id="291" r:id="rId27"/>
    <p:sldId id="267" r:id="rId28"/>
    <p:sldId id="273" r:id="rId29"/>
    <p:sldId id="277" r:id="rId30"/>
    <p:sldId id="293" r:id="rId31"/>
    <p:sldId id="285" r:id="rId32"/>
    <p:sldId id="326" r:id="rId33"/>
    <p:sldId id="294" r:id="rId34"/>
    <p:sldId id="302" r:id="rId35"/>
    <p:sldId id="327" r:id="rId36"/>
    <p:sldId id="296" r:id="rId37"/>
    <p:sldId id="280" r:id="rId38"/>
    <p:sldId id="335" r:id="rId39"/>
    <p:sldId id="274" r:id="rId40"/>
    <p:sldId id="287" r:id="rId41"/>
    <p:sldId id="328" r:id="rId42"/>
    <p:sldId id="283" r:id="rId43"/>
    <p:sldId id="269" r:id="rId44"/>
    <p:sldId id="331" r:id="rId45"/>
    <p:sldId id="279" r:id="rId46"/>
    <p:sldId id="338" r:id="rId47"/>
    <p:sldId id="303" r:id="rId48"/>
    <p:sldId id="282" r:id="rId49"/>
    <p:sldId id="329" r:id="rId50"/>
    <p:sldId id="276" r:id="rId51"/>
    <p:sldId id="286" r:id="rId52"/>
    <p:sldId id="321" r:id="rId53"/>
    <p:sldId id="284" r:id="rId54"/>
    <p:sldId id="292" r:id="rId55"/>
    <p:sldId id="332" r:id="rId56"/>
    <p:sldId id="325" r:id="rId57"/>
    <p:sldId id="298" r:id="rId58"/>
    <p:sldId id="333" r:id="rId59"/>
    <p:sldId id="334" r:id="rId60"/>
    <p:sldId id="311" r:id="rId61"/>
    <p:sldId id="272" r:id="rId62"/>
    <p:sldId id="301" r:id="rId63"/>
    <p:sldId id="260" r:id="rId64"/>
    <p:sldId id="263" r:id="rId65"/>
    <p:sldId id="266" r:id="rId66"/>
    <p:sldId id="265" r:id="rId67"/>
    <p:sldId id="336" r:id="rId68"/>
    <p:sldId id="257" r:id="rId69"/>
    <p:sldId id="258" r:id="rId70"/>
    <p:sldId id="259" r:id="rId7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0066"/>
    <a:srgbClr val="0099FF"/>
    <a:srgbClr val="F1941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9" autoAdjust="0"/>
    <p:restoredTop sz="94660"/>
  </p:normalViewPr>
  <p:slideViewPr>
    <p:cSldViewPr snapToGrid="0">
      <p:cViewPr varScale="1">
        <p:scale>
          <a:sx n="73" d="100"/>
          <a:sy n="73" d="100"/>
        </p:scale>
        <p:origin x="684" y="7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22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3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44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5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66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3A-4D28-BF32-334685616B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3A-4D28-BF32-334685616B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33A-4D28-BF32-334685616B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809216"/>
        <c:axId val="130983424"/>
      </c:lineChart>
      <c:catAx>
        <c:axId val="130809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it-IT"/>
          </a:p>
        </c:txPr>
        <c:crossAx val="130983424"/>
        <c:crosses val="autoZero"/>
        <c:auto val="1"/>
        <c:lblAlgn val="ctr"/>
        <c:lblOffset val="100"/>
        <c:noMultiLvlLbl val="0"/>
      </c:catAx>
      <c:valAx>
        <c:axId val="130983424"/>
        <c:scaling>
          <c:orientation val="minMax"/>
        </c:scaling>
        <c:delete val="0"/>
        <c:axPos val="l"/>
        <c:majorGridlines>
          <c:spPr>
            <a:ln w="15875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it-IT"/>
          </a:p>
        </c:txPr>
        <c:crossAx val="130809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F7A9-4833-8965-4895EEDDB23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7A9-4833-8965-4895EEDDB23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A9-4833-8965-4895EEDDB2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03171685102013E-2"/>
          <c:y val="3.4471340049169949E-2"/>
          <c:w val="0.88385226967597008"/>
          <c:h val="0.8855619407688624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70</c:v>
                </c:pt>
                <c:pt idx="2">
                  <c:v>50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82-49C4-B70B-AA9E42595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6521472"/>
        <c:axId val="146523264"/>
      </c:barChart>
      <c:catAx>
        <c:axId val="1465214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it-IT"/>
          </a:p>
        </c:txPr>
        <c:crossAx val="146523264"/>
        <c:crosses val="autoZero"/>
        <c:auto val="1"/>
        <c:lblAlgn val="ctr"/>
        <c:lblOffset val="100"/>
        <c:noMultiLvlLbl val="0"/>
      </c:catAx>
      <c:valAx>
        <c:axId val="14652326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crossAx val="14652147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03171685102013E-2"/>
          <c:y val="3.4471340049169949E-2"/>
          <c:w val="0.88385226967597008"/>
          <c:h val="0.8855619407688624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C4-4FFD-8F28-315441913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6555264"/>
        <c:axId val="146556800"/>
      </c:barChart>
      <c:catAx>
        <c:axId val="146555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it-IT"/>
          </a:p>
        </c:txPr>
        <c:crossAx val="146556800"/>
        <c:crosses val="autoZero"/>
        <c:auto val="1"/>
        <c:lblAlgn val="ctr"/>
        <c:lblOffset val="100"/>
        <c:noMultiLvlLbl val="0"/>
      </c:catAx>
      <c:valAx>
        <c:axId val="14655680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crossAx val="14655526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1C7-4722-9997-3C78DCAD01E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91C7-4722-9997-3C78DCAD01E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C7-4722-9997-3C78DCAD0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F2E2-7BE2-47D1-92D2-6783EC4A003F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21E6-957D-4707-B3D2-A01C96646CCA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2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0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6F7017F-5FAE-41DD-B825-AB45B36EC8F1}"/>
              </a:ext>
            </a:extLst>
          </p:cNvPr>
          <p:cNvSpPr/>
          <p:nvPr userDrawn="1"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CDE18C2-CE80-4062-88C2-E8359C661307}"/>
              </a:ext>
            </a:extLst>
          </p:cNvPr>
          <p:cNvSpPr/>
          <p:nvPr userDrawn="1"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FD3E989-E6FE-4090-943E-4556536F4A16}"/>
              </a:ext>
            </a:extLst>
          </p:cNvPr>
          <p:cNvSpPr/>
          <p:nvPr userDrawn="1"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9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:a16="http://schemas.microsoft.com/office/drawing/2014/main" id="{EA0AD969-7A0C-48B4-912D-A67AE18EE776}"/>
              </a:ext>
            </a:extLst>
          </p:cNvPr>
          <p:cNvSpPr/>
          <p:nvPr userDrawn="1"/>
        </p:nvSpPr>
        <p:spPr>
          <a:xfrm rot="1882940">
            <a:off x="8045016" y="1862385"/>
            <a:ext cx="3192184" cy="3057648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49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0" y="0"/>
            <a:ext cx="12192000" cy="1124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302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03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80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223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6192011" y="144561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281657-6836-4852-9E40-7E0FE9D3C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77D93EF7-24AF-479E-A876-049DAEC16A2B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B5A182-0390-4280-944A-E44BC6FFF484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20" name="Picture 53">
              <a:extLst>
                <a:ext uri="{FF2B5EF4-FFF2-40B4-BE49-F238E27FC236}">
                  <a16:creationId xmlns:a16="http://schemas.microsoft.com/office/drawing/2014/main" id="{132EF81F-13F5-4962-ACE3-4BF109C2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21" name="Picture 54">
              <a:extLst>
                <a:ext uri="{FF2B5EF4-FFF2-40B4-BE49-F238E27FC236}">
                  <a16:creationId xmlns:a16="http://schemas.microsoft.com/office/drawing/2014/main" id="{39934CF6-DD91-4EC9-B161-701933543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22" name="Picture 55">
              <a:extLst>
                <a:ext uri="{FF2B5EF4-FFF2-40B4-BE49-F238E27FC236}">
                  <a16:creationId xmlns:a16="http://schemas.microsoft.com/office/drawing/2014/main" id="{168FA837-1D45-4B97-9E0C-C4415740B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24" name="Picture 56">
              <a:extLst>
                <a:ext uri="{FF2B5EF4-FFF2-40B4-BE49-F238E27FC236}">
                  <a16:creationId xmlns:a16="http://schemas.microsoft.com/office/drawing/2014/main" id="{D405BC84-E5F4-4535-A9F6-2C39817DA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25" name="Picture 58">
              <a:extLst>
                <a:ext uri="{FF2B5EF4-FFF2-40B4-BE49-F238E27FC236}">
                  <a16:creationId xmlns:a16="http://schemas.microsoft.com/office/drawing/2014/main" id="{0AAF161D-0A73-411A-9497-FF4ADF4DD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326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048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09600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44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97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31567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00199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00498" y="4493448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669429" y="4493448"/>
            <a:ext cx="2808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68831" y="554273"/>
            <a:ext cx="2808000" cy="37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731567" y="4493648"/>
            <a:ext cx="378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1881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78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728181" y="0"/>
            <a:ext cx="446381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6FFBD0-9FD6-4A18-B316-E26268B41695}"/>
              </a:ext>
            </a:extLst>
          </p:cNvPr>
          <p:cNvSpPr/>
          <p:nvPr userDrawn="1"/>
        </p:nvSpPr>
        <p:spPr>
          <a:xfrm>
            <a:off x="0" y="368762"/>
            <a:ext cx="7440149" cy="13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274555" y="3299772"/>
            <a:ext cx="3754363" cy="239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8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13215" y="276132"/>
            <a:ext cx="11965575" cy="6464302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25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그림 개체 틀 37">
            <a:extLst>
              <a:ext uri="{FF2B5EF4-FFF2-40B4-BE49-F238E27FC236}">
                <a16:creationId xmlns:a16="http://schemas.microsoft.com/office/drawing/2014/main" id="{B3E964D6-814E-432B-8F13-4F3E8A1C76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94614" y="-909"/>
            <a:ext cx="7597386" cy="6858000"/>
          </a:xfrm>
          <a:custGeom>
            <a:avLst/>
            <a:gdLst>
              <a:gd name="connsiteX0" fmla="*/ 6739532 w 7597386"/>
              <a:gd name="connsiteY0" fmla="*/ 6136704 h 6858000"/>
              <a:gd name="connsiteX1" fmla="*/ 6987914 w 7597386"/>
              <a:gd name="connsiteY1" fmla="*/ 6136704 h 6858000"/>
              <a:gd name="connsiteX2" fmla="*/ 7167914 w 7597386"/>
              <a:gd name="connsiteY2" fmla="*/ 6316704 h 6858000"/>
              <a:gd name="connsiteX3" fmla="*/ 6987914 w 7597386"/>
              <a:gd name="connsiteY3" fmla="*/ 6496704 h 6858000"/>
              <a:gd name="connsiteX4" fmla="*/ 6739532 w 7597386"/>
              <a:gd name="connsiteY4" fmla="*/ 6496704 h 6858000"/>
              <a:gd name="connsiteX5" fmla="*/ 6559532 w 7597386"/>
              <a:gd name="connsiteY5" fmla="*/ 6316704 h 6858000"/>
              <a:gd name="connsiteX6" fmla="*/ 6739532 w 7597386"/>
              <a:gd name="connsiteY6" fmla="*/ 6136704 h 6858000"/>
              <a:gd name="connsiteX7" fmla="*/ 1457678 w 7597386"/>
              <a:gd name="connsiteY7" fmla="*/ 5429047 h 6858000"/>
              <a:gd name="connsiteX8" fmla="*/ 1706060 w 7597386"/>
              <a:gd name="connsiteY8" fmla="*/ 5429047 h 6858000"/>
              <a:gd name="connsiteX9" fmla="*/ 1886060 w 7597386"/>
              <a:gd name="connsiteY9" fmla="*/ 5609047 h 6858000"/>
              <a:gd name="connsiteX10" fmla="*/ 1706060 w 7597386"/>
              <a:gd name="connsiteY10" fmla="*/ 5789047 h 6858000"/>
              <a:gd name="connsiteX11" fmla="*/ 1457678 w 7597386"/>
              <a:gd name="connsiteY11" fmla="*/ 5789047 h 6858000"/>
              <a:gd name="connsiteX12" fmla="*/ 1277677 w 7597386"/>
              <a:gd name="connsiteY12" fmla="*/ 5609047 h 6858000"/>
              <a:gd name="connsiteX13" fmla="*/ 1457678 w 7597386"/>
              <a:gd name="connsiteY13" fmla="*/ 5429047 h 6858000"/>
              <a:gd name="connsiteX14" fmla="*/ 180000 w 7597386"/>
              <a:gd name="connsiteY14" fmla="*/ 3595810 h 6858000"/>
              <a:gd name="connsiteX15" fmla="*/ 332390 w 7597386"/>
              <a:gd name="connsiteY15" fmla="*/ 3595810 h 6858000"/>
              <a:gd name="connsiteX16" fmla="*/ 512390 w 7597386"/>
              <a:gd name="connsiteY16" fmla="*/ 3775810 h 6858000"/>
              <a:gd name="connsiteX17" fmla="*/ 332390 w 7597386"/>
              <a:gd name="connsiteY17" fmla="*/ 3955810 h 6858000"/>
              <a:gd name="connsiteX18" fmla="*/ 180000 w 7597386"/>
              <a:gd name="connsiteY18" fmla="*/ 3955810 h 6858000"/>
              <a:gd name="connsiteX19" fmla="*/ 0 w 7597386"/>
              <a:gd name="connsiteY19" fmla="*/ 3775810 h 6858000"/>
              <a:gd name="connsiteX20" fmla="*/ 180000 w 7597386"/>
              <a:gd name="connsiteY20" fmla="*/ 3595810 h 6858000"/>
              <a:gd name="connsiteX21" fmla="*/ 660719 w 7597386"/>
              <a:gd name="connsiteY21" fmla="*/ 1778760 h 6858000"/>
              <a:gd name="connsiteX22" fmla="*/ 813109 w 7597386"/>
              <a:gd name="connsiteY22" fmla="*/ 1778760 h 6858000"/>
              <a:gd name="connsiteX23" fmla="*/ 993108 w 7597386"/>
              <a:gd name="connsiteY23" fmla="*/ 1958760 h 6858000"/>
              <a:gd name="connsiteX24" fmla="*/ 813109 w 7597386"/>
              <a:gd name="connsiteY24" fmla="*/ 2138760 h 6858000"/>
              <a:gd name="connsiteX25" fmla="*/ 660719 w 7597386"/>
              <a:gd name="connsiteY25" fmla="*/ 2138760 h 6858000"/>
              <a:gd name="connsiteX26" fmla="*/ 480718 w 7597386"/>
              <a:gd name="connsiteY26" fmla="*/ 1958760 h 6858000"/>
              <a:gd name="connsiteX27" fmla="*/ 660719 w 7597386"/>
              <a:gd name="connsiteY27" fmla="*/ 1778760 h 6858000"/>
              <a:gd name="connsiteX28" fmla="*/ 1564873 w 7597386"/>
              <a:gd name="connsiteY28" fmla="*/ 0 h 6858000"/>
              <a:gd name="connsiteX29" fmla="*/ 7552162 w 7597386"/>
              <a:gd name="connsiteY29" fmla="*/ 0 h 6858000"/>
              <a:gd name="connsiteX30" fmla="*/ 7597386 w 7597386"/>
              <a:gd name="connsiteY30" fmla="*/ 46688 h 6858000"/>
              <a:gd name="connsiteX31" fmla="*/ 7597386 w 7597386"/>
              <a:gd name="connsiteY31" fmla="*/ 4742213 h 6858000"/>
              <a:gd name="connsiteX32" fmla="*/ 7404050 w 7597386"/>
              <a:gd name="connsiteY32" fmla="*/ 4989332 h 6858000"/>
              <a:gd name="connsiteX33" fmla="*/ 7146108 w 7597386"/>
              <a:gd name="connsiteY33" fmla="*/ 5266790 h 6858000"/>
              <a:gd name="connsiteX34" fmla="*/ 6948710 w 7597386"/>
              <a:gd name="connsiteY34" fmla="*/ 5445825 h 6858000"/>
              <a:gd name="connsiteX35" fmla="*/ 6986983 w 7597386"/>
              <a:gd name="connsiteY35" fmla="*/ 5471629 h 6858000"/>
              <a:gd name="connsiteX36" fmla="*/ 7039704 w 7597386"/>
              <a:gd name="connsiteY36" fmla="*/ 5598908 h 6858000"/>
              <a:gd name="connsiteX37" fmla="*/ 6859704 w 7597386"/>
              <a:gd name="connsiteY37" fmla="*/ 5778908 h 6858000"/>
              <a:gd name="connsiteX38" fmla="*/ 6518165 w 7597386"/>
              <a:gd name="connsiteY38" fmla="*/ 5778908 h 6858000"/>
              <a:gd name="connsiteX39" fmla="*/ 6518164 w 7597386"/>
              <a:gd name="connsiteY39" fmla="*/ 5778909 h 6858000"/>
              <a:gd name="connsiteX40" fmla="*/ 6544626 w 7597386"/>
              <a:gd name="connsiteY40" fmla="*/ 5778909 h 6858000"/>
              <a:gd name="connsiteX41" fmla="*/ 6724626 w 7597386"/>
              <a:gd name="connsiteY41" fmla="*/ 5958909 h 6858000"/>
              <a:gd name="connsiteX42" fmla="*/ 6544626 w 7597386"/>
              <a:gd name="connsiteY42" fmla="*/ 6138909 h 6858000"/>
              <a:gd name="connsiteX43" fmla="*/ 5915916 w 7597386"/>
              <a:gd name="connsiteY43" fmla="*/ 6138909 h 6858000"/>
              <a:gd name="connsiteX44" fmla="*/ 5879640 w 7597386"/>
              <a:gd name="connsiteY44" fmla="*/ 6135252 h 6858000"/>
              <a:gd name="connsiteX45" fmla="*/ 5869552 w 7597386"/>
              <a:gd name="connsiteY45" fmla="*/ 6132121 h 6858000"/>
              <a:gd name="connsiteX46" fmla="*/ 5838313 w 7597386"/>
              <a:gd name="connsiteY46" fmla="*/ 6145736 h 6858000"/>
              <a:gd name="connsiteX47" fmla="*/ 6050271 w 7597386"/>
              <a:gd name="connsiteY47" fmla="*/ 6145736 h 6858000"/>
              <a:gd name="connsiteX48" fmla="*/ 6230271 w 7597386"/>
              <a:gd name="connsiteY48" fmla="*/ 6325736 h 6858000"/>
              <a:gd name="connsiteX49" fmla="*/ 6050271 w 7597386"/>
              <a:gd name="connsiteY49" fmla="*/ 6505736 h 6858000"/>
              <a:gd name="connsiteX50" fmla="*/ 5788251 w 7597386"/>
              <a:gd name="connsiteY50" fmla="*/ 6505736 h 6858000"/>
              <a:gd name="connsiteX51" fmla="*/ 5824500 w 7597386"/>
              <a:gd name="connsiteY51" fmla="*/ 6513055 h 6858000"/>
              <a:gd name="connsiteX52" fmla="*/ 5934436 w 7597386"/>
              <a:gd name="connsiteY52" fmla="*/ 6678909 h 6858000"/>
              <a:gd name="connsiteX53" fmla="*/ 5790712 w 7597386"/>
              <a:gd name="connsiteY53" fmla="*/ 6855252 h 6858000"/>
              <a:gd name="connsiteX54" fmla="*/ 5763453 w 7597386"/>
              <a:gd name="connsiteY54" fmla="*/ 6858000 h 6858000"/>
              <a:gd name="connsiteX55" fmla="*/ 3970143 w 7597386"/>
              <a:gd name="connsiteY55" fmla="*/ 6858000 h 6858000"/>
              <a:gd name="connsiteX56" fmla="*/ 3942884 w 7597386"/>
              <a:gd name="connsiteY56" fmla="*/ 6855252 h 6858000"/>
              <a:gd name="connsiteX57" fmla="*/ 3799160 w 7597386"/>
              <a:gd name="connsiteY57" fmla="*/ 6678909 h 6858000"/>
              <a:gd name="connsiteX58" fmla="*/ 3909096 w 7597386"/>
              <a:gd name="connsiteY58" fmla="*/ 6513055 h 6858000"/>
              <a:gd name="connsiteX59" fmla="*/ 3945347 w 7597386"/>
              <a:gd name="connsiteY59" fmla="*/ 6505736 h 6858000"/>
              <a:gd name="connsiteX60" fmla="*/ 2869739 w 7597386"/>
              <a:gd name="connsiteY60" fmla="*/ 6505736 h 6858000"/>
              <a:gd name="connsiteX61" fmla="*/ 2689739 w 7597386"/>
              <a:gd name="connsiteY61" fmla="*/ 6325736 h 6858000"/>
              <a:gd name="connsiteX62" fmla="*/ 2799675 w 7597386"/>
              <a:gd name="connsiteY62" fmla="*/ 6159881 h 6858000"/>
              <a:gd name="connsiteX63" fmla="*/ 2847874 w 7597386"/>
              <a:gd name="connsiteY63" fmla="*/ 6150150 h 6858000"/>
              <a:gd name="connsiteX64" fmla="*/ 2426904 w 7597386"/>
              <a:gd name="connsiteY64" fmla="*/ 6150150 h 6858000"/>
              <a:gd name="connsiteX65" fmla="*/ 2246904 w 7597386"/>
              <a:gd name="connsiteY65" fmla="*/ 5970150 h 6858000"/>
              <a:gd name="connsiteX66" fmla="*/ 2426904 w 7597386"/>
              <a:gd name="connsiteY66" fmla="*/ 5790150 h 6858000"/>
              <a:gd name="connsiteX67" fmla="*/ 2706960 w 7597386"/>
              <a:gd name="connsiteY67" fmla="*/ 5790150 h 6858000"/>
              <a:gd name="connsiteX68" fmla="*/ 2705601 w 7597386"/>
              <a:gd name="connsiteY68" fmla="*/ 5789047 h 6858000"/>
              <a:gd name="connsiteX69" fmla="*/ 2188422 w 7597386"/>
              <a:gd name="connsiteY69" fmla="*/ 5789047 h 6858000"/>
              <a:gd name="connsiteX70" fmla="*/ 2008422 w 7597386"/>
              <a:gd name="connsiteY70" fmla="*/ 5609047 h 6858000"/>
              <a:gd name="connsiteX71" fmla="*/ 2188422 w 7597386"/>
              <a:gd name="connsiteY71" fmla="*/ 5429047 h 6858000"/>
              <a:gd name="connsiteX72" fmla="*/ 2344473 w 7597386"/>
              <a:gd name="connsiteY72" fmla="*/ 5429047 h 6858000"/>
              <a:gd name="connsiteX73" fmla="*/ 2343631 w 7597386"/>
              <a:gd name="connsiteY73" fmla="*/ 5427944 h 6858000"/>
              <a:gd name="connsiteX74" fmla="*/ 1939122 w 7597386"/>
              <a:gd name="connsiteY74" fmla="*/ 5427944 h 6858000"/>
              <a:gd name="connsiteX75" fmla="*/ 1759122 w 7597386"/>
              <a:gd name="connsiteY75" fmla="*/ 5247944 h 6858000"/>
              <a:gd name="connsiteX76" fmla="*/ 1939122 w 7597386"/>
              <a:gd name="connsiteY76" fmla="*/ 5067944 h 6858000"/>
              <a:gd name="connsiteX77" fmla="*/ 2094491 w 7597386"/>
              <a:gd name="connsiteY77" fmla="*/ 5067944 h 6858000"/>
              <a:gd name="connsiteX78" fmla="*/ 2093832 w 7597386"/>
              <a:gd name="connsiteY78" fmla="*/ 5066841 h 6858000"/>
              <a:gd name="connsiteX79" fmla="*/ 452552 w 7597386"/>
              <a:gd name="connsiteY79" fmla="*/ 5066841 h 6858000"/>
              <a:gd name="connsiteX80" fmla="*/ 272552 w 7597386"/>
              <a:gd name="connsiteY80" fmla="*/ 4886841 h 6858000"/>
              <a:gd name="connsiteX81" fmla="*/ 452552 w 7597386"/>
              <a:gd name="connsiteY81" fmla="*/ 4706841 h 6858000"/>
              <a:gd name="connsiteX82" fmla="*/ 1912897 w 7597386"/>
              <a:gd name="connsiteY82" fmla="*/ 4706841 h 6858000"/>
              <a:gd name="connsiteX83" fmla="*/ 1912393 w 7597386"/>
              <a:gd name="connsiteY83" fmla="*/ 4705738 h 6858000"/>
              <a:gd name="connsiteX84" fmla="*/ 1051850 w 7597386"/>
              <a:gd name="connsiteY84" fmla="*/ 4705738 h 6858000"/>
              <a:gd name="connsiteX85" fmla="*/ 871849 w 7597386"/>
              <a:gd name="connsiteY85" fmla="*/ 4525738 h 6858000"/>
              <a:gd name="connsiteX86" fmla="*/ 1051850 w 7597386"/>
              <a:gd name="connsiteY86" fmla="*/ 4345738 h 6858000"/>
              <a:gd name="connsiteX87" fmla="*/ 1786642 w 7597386"/>
              <a:gd name="connsiteY87" fmla="*/ 4345738 h 6858000"/>
              <a:gd name="connsiteX88" fmla="*/ 1715818 w 7597386"/>
              <a:gd name="connsiteY88" fmla="*/ 4031467 h 6858000"/>
              <a:gd name="connsiteX89" fmla="*/ 1706366 w 7597386"/>
              <a:gd name="connsiteY89" fmla="*/ 3955810 h 6858000"/>
              <a:gd name="connsiteX90" fmla="*/ 788060 w 7597386"/>
              <a:gd name="connsiteY90" fmla="*/ 3955810 h 6858000"/>
              <a:gd name="connsiteX91" fmla="*/ 608060 w 7597386"/>
              <a:gd name="connsiteY91" fmla="*/ 3775810 h 6858000"/>
              <a:gd name="connsiteX92" fmla="*/ 788060 w 7597386"/>
              <a:gd name="connsiteY92" fmla="*/ 3595810 h 6858000"/>
              <a:gd name="connsiteX93" fmla="*/ 1671391 w 7597386"/>
              <a:gd name="connsiteY93" fmla="*/ 3595810 h 6858000"/>
              <a:gd name="connsiteX94" fmla="*/ 1671288 w 7597386"/>
              <a:gd name="connsiteY94" fmla="*/ 3592400 h 6858000"/>
              <a:gd name="connsiteX95" fmla="*/ 1156283 w 7597386"/>
              <a:gd name="connsiteY95" fmla="*/ 3592400 h 6858000"/>
              <a:gd name="connsiteX96" fmla="*/ 976283 w 7597386"/>
              <a:gd name="connsiteY96" fmla="*/ 3412401 h 6858000"/>
              <a:gd name="connsiteX97" fmla="*/ 1156283 w 7597386"/>
              <a:gd name="connsiteY97" fmla="*/ 3232401 h 6858000"/>
              <a:gd name="connsiteX98" fmla="*/ 1672349 w 7597386"/>
              <a:gd name="connsiteY98" fmla="*/ 3232401 h 6858000"/>
              <a:gd name="connsiteX99" fmla="*/ 1672557 w 7597386"/>
              <a:gd name="connsiteY99" fmla="*/ 3228991 h 6858000"/>
              <a:gd name="connsiteX100" fmla="*/ 932835 w 7597386"/>
              <a:gd name="connsiteY100" fmla="*/ 3228991 h 6858000"/>
              <a:gd name="connsiteX101" fmla="*/ 752835 w 7597386"/>
              <a:gd name="connsiteY101" fmla="*/ 3048991 h 6858000"/>
              <a:gd name="connsiteX102" fmla="*/ 932835 w 7597386"/>
              <a:gd name="connsiteY102" fmla="*/ 2868991 h 6858000"/>
              <a:gd name="connsiteX103" fmla="*/ 1708115 w 7597386"/>
              <a:gd name="connsiteY103" fmla="*/ 2868991 h 6858000"/>
              <a:gd name="connsiteX104" fmla="*/ 1708629 w 7597386"/>
              <a:gd name="connsiteY104" fmla="*/ 2865581 h 6858000"/>
              <a:gd name="connsiteX105" fmla="*/ 229104 w 7597386"/>
              <a:gd name="connsiteY105" fmla="*/ 2865581 h 6858000"/>
              <a:gd name="connsiteX106" fmla="*/ 49104 w 7597386"/>
              <a:gd name="connsiteY106" fmla="*/ 2685581 h 6858000"/>
              <a:gd name="connsiteX107" fmla="*/ 229104 w 7597386"/>
              <a:gd name="connsiteY107" fmla="*/ 2505581 h 6858000"/>
              <a:gd name="connsiteX108" fmla="*/ 1778254 w 7597386"/>
              <a:gd name="connsiteY108" fmla="*/ 2505581 h 6858000"/>
              <a:gd name="connsiteX109" fmla="*/ 1779078 w 7597386"/>
              <a:gd name="connsiteY109" fmla="*/ 2502171 h 6858000"/>
              <a:gd name="connsiteX110" fmla="*/ 910422 w 7597386"/>
              <a:gd name="connsiteY110" fmla="*/ 2502171 h 6858000"/>
              <a:gd name="connsiteX111" fmla="*/ 730422 w 7597386"/>
              <a:gd name="connsiteY111" fmla="*/ 2322172 h 6858000"/>
              <a:gd name="connsiteX112" fmla="*/ 910422 w 7597386"/>
              <a:gd name="connsiteY112" fmla="*/ 2142171 h 6858000"/>
              <a:gd name="connsiteX113" fmla="*/ 1883366 w 7597386"/>
              <a:gd name="connsiteY113" fmla="*/ 2142171 h 6858000"/>
              <a:gd name="connsiteX114" fmla="*/ 1884509 w 7597386"/>
              <a:gd name="connsiteY114" fmla="*/ 2138760 h 6858000"/>
              <a:gd name="connsiteX115" fmla="*/ 1591740 w 7597386"/>
              <a:gd name="connsiteY115" fmla="*/ 2138760 h 6858000"/>
              <a:gd name="connsiteX116" fmla="*/ 1411740 w 7597386"/>
              <a:gd name="connsiteY116" fmla="*/ 1958761 h 6858000"/>
              <a:gd name="connsiteX117" fmla="*/ 1591740 w 7597386"/>
              <a:gd name="connsiteY117" fmla="*/ 1778762 h 6858000"/>
              <a:gd name="connsiteX118" fmla="*/ 2025126 w 7597386"/>
              <a:gd name="connsiteY118" fmla="*/ 1778762 h 6858000"/>
              <a:gd name="connsiteX119" fmla="*/ 2026603 w 7597386"/>
              <a:gd name="connsiteY119" fmla="*/ 1775352 h 6858000"/>
              <a:gd name="connsiteX120" fmla="*/ 1244357 w 7597386"/>
              <a:gd name="connsiteY120" fmla="*/ 1775352 h 6858000"/>
              <a:gd name="connsiteX121" fmla="*/ 1064357 w 7597386"/>
              <a:gd name="connsiteY121" fmla="*/ 1595352 h 6858000"/>
              <a:gd name="connsiteX122" fmla="*/ 1244357 w 7597386"/>
              <a:gd name="connsiteY122" fmla="*/ 1415352 h 6858000"/>
              <a:gd name="connsiteX123" fmla="*/ 2206432 w 7597386"/>
              <a:gd name="connsiteY123" fmla="*/ 1415352 h 6858000"/>
              <a:gd name="connsiteX124" fmla="*/ 2208269 w 7597386"/>
              <a:gd name="connsiteY124" fmla="*/ 1411942 h 6858000"/>
              <a:gd name="connsiteX125" fmla="*/ 1939122 w 7597386"/>
              <a:gd name="connsiteY125" fmla="*/ 1411942 h 6858000"/>
              <a:gd name="connsiteX126" fmla="*/ 1759122 w 7597386"/>
              <a:gd name="connsiteY126" fmla="*/ 1231942 h 6858000"/>
              <a:gd name="connsiteX127" fmla="*/ 1939122 w 7597386"/>
              <a:gd name="connsiteY127" fmla="*/ 1051942 h 6858000"/>
              <a:gd name="connsiteX128" fmla="*/ 2431720 w 7597386"/>
              <a:gd name="connsiteY128" fmla="*/ 1051942 h 6858000"/>
              <a:gd name="connsiteX129" fmla="*/ 2435632 w 7597386"/>
              <a:gd name="connsiteY129" fmla="*/ 1045961 h 6858000"/>
              <a:gd name="connsiteX130" fmla="*/ 2387559 w 7597386"/>
              <a:gd name="connsiteY130" fmla="*/ 1027086 h 6858000"/>
              <a:gd name="connsiteX131" fmla="*/ 2300895 w 7597386"/>
              <a:gd name="connsiteY131" fmla="*/ 873146 h 6858000"/>
              <a:gd name="connsiteX132" fmla="*/ 2444619 w 7597386"/>
              <a:gd name="connsiteY132" fmla="*/ 696802 h 6858000"/>
              <a:gd name="connsiteX133" fmla="*/ 2472338 w 7597386"/>
              <a:gd name="connsiteY133" fmla="*/ 694008 h 6858000"/>
              <a:gd name="connsiteX134" fmla="*/ 2066060 w 7597386"/>
              <a:gd name="connsiteY134" fmla="*/ 694008 h 6858000"/>
              <a:gd name="connsiteX135" fmla="*/ 1886060 w 7597386"/>
              <a:gd name="connsiteY135" fmla="*/ 514008 h 6858000"/>
              <a:gd name="connsiteX136" fmla="*/ 2029784 w 7597386"/>
              <a:gd name="connsiteY136" fmla="*/ 337665 h 6858000"/>
              <a:gd name="connsiteX137" fmla="*/ 2057482 w 7597386"/>
              <a:gd name="connsiteY137" fmla="*/ 334873 h 6858000"/>
              <a:gd name="connsiteX138" fmla="*/ 1651225 w 7597386"/>
              <a:gd name="connsiteY138" fmla="*/ 334873 h 6858000"/>
              <a:gd name="connsiteX139" fmla="*/ 1471225 w 7597386"/>
              <a:gd name="connsiteY139" fmla="*/ 154873 h 6858000"/>
              <a:gd name="connsiteX140" fmla="*/ 1523946 w 7597386"/>
              <a:gd name="connsiteY140" fmla="*/ 275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7597386" h="6858000">
                <a:moveTo>
                  <a:pt x="6739532" y="6136704"/>
                </a:moveTo>
                <a:lnTo>
                  <a:pt x="6987914" y="6136704"/>
                </a:lnTo>
                <a:cubicBezTo>
                  <a:pt x="7087326" y="6136704"/>
                  <a:pt x="7167914" y="6217293"/>
                  <a:pt x="7167914" y="6316704"/>
                </a:cubicBezTo>
                <a:cubicBezTo>
                  <a:pt x="7167914" y="6416115"/>
                  <a:pt x="7087326" y="6496704"/>
                  <a:pt x="6987914" y="6496704"/>
                </a:cubicBezTo>
                <a:lnTo>
                  <a:pt x="6739532" y="6496704"/>
                </a:lnTo>
                <a:cubicBezTo>
                  <a:pt x="6640120" y="6496704"/>
                  <a:pt x="6559532" y="6416115"/>
                  <a:pt x="6559532" y="6316704"/>
                </a:cubicBezTo>
                <a:cubicBezTo>
                  <a:pt x="6559532" y="6217293"/>
                  <a:pt x="6640120" y="6136704"/>
                  <a:pt x="6739532" y="6136704"/>
                </a:cubicBezTo>
                <a:close/>
                <a:moveTo>
                  <a:pt x="1457678" y="5429047"/>
                </a:moveTo>
                <a:lnTo>
                  <a:pt x="1706060" y="5429047"/>
                </a:lnTo>
                <a:cubicBezTo>
                  <a:pt x="1805471" y="5429047"/>
                  <a:pt x="1886060" y="5509636"/>
                  <a:pt x="1886060" y="5609047"/>
                </a:cubicBezTo>
                <a:cubicBezTo>
                  <a:pt x="1886060" y="5708458"/>
                  <a:pt x="1805471" y="5789047"/>
                  <a:pt x="1706060" y="5789047"/>
                </a:cubicBezTo>
                <a:lnTo>
                  <a:pt x="1457678" y="5789047"/>
                </a:lnTo>
                <a:cubicBezTo>
                  <a:pt x="1358266" y="5789047"/>
                  <a:pt x="1277677" y="5708458"/>
                  <a:pt x="1277677" y="5609047"/>
                </a:cubicBezTo>
                <a:cubicBezTo>
                  <a:pt x="1277677" y="5509636"/>
                  <a:pt x="1358266" y="5429047"/>
                  <a:pt x="1457678" y="5429047"/>
                </a:cubicBezTo>
                <a:close/>
                <a:moveTo>
                  <a:pt x="180000" y="3595810"/>
                </a:moveTo>
                <a:lnTo>
                  <a:pt x="332390" y="3595810"/>
                </a:lnTo>
                <a:cubicBezTo>
                  <a:pt x="431802" y="3595810"/>
                  <a:pt x="512390" y="3676399"/>
                  <a:pt x="512390" y="3775810"/>
                </a:cubicBezTo>
                <a:cubicBezTo>
                  <a:pt x="512390" y="3875221"/>
                  <a:pt x="431802" y="3955810"/>
                  <a:pt x="332390" y="3955810"/>
                </a:cubicBezTo>
                <a:lnTo>
                  <a:pt x="180000" y="3955810"/>
                </a:lnTo>
                <a:cubicBezTo>
                  <a:pt x="80590" y="3955810"/>
                  <a:pt x="0" y="3875221"/>
                  <a:pt x="0" y="3775810"/>
                </a:cubicBezTo>
                <a:cubicBezTo>
                  <a:pt x="0" y="3676399"/>
                  <a:pt x="80590" y="3595810"/>
                  <a:pt x="180000" y="3595810"/>
                </a:cubicBezTo>
                <a:close/>
                <a:moveTo>
                  <a:pt x="660719" y="1778760"/>
                </a:moveTo>
                <a:lnTo>
                  <a:pt x="813109" y="1778760"/>
                </a:lnTo>
                <a:cubicBezTo>
                  <a:pt x="912519" y="1778760"/>
                  <a:pt x="993108" y="1859349"/>
                  <a:pt x="993108" y="1958760"/>
                </a:cubicBezTo>
                <a:cubicBezTo>
                  <a:pt x="993108" y="2058171"/>
                  <a:pt x="912519" y="2138760"/>
                  <a:pt x="813109" y="2138760"/>
                </a:cubicBezTo>
                <a:lnTo>
                  <a:pt x="660719" y="2138760"/>
                </a:lnTo>
                <a:cubicBezTo>
                  <a:pt x="561307" y="2138760"/>
                  <a:pt x="480718" y="2058171"/>
                  <a:pt x="480718" y="1958760"/>
                </a:cubicBezTo>
                <a:cubicBezTo>
                  <a:pt x="480718" y="1859349"/>
                  <a:pt x="561307" y="1778760"/>
                  <a:pt x="660719" y="1778760"/>
                </a:cubicBezTo>
                <a:close/>
                <a:moveTo>
                  <a:pt x="1564873" y="0"/>
                </a:moveTo>
                <a:lnTo>
                  <a:pt x="7552162" y="0"/>
                </a:lnTo>
                <a:lnTo>
                  <a:pt x="7597386" y="46688"/>
                </a:lnTo>
                <a:lnTo>
                  <a:pt x="7597386" y="4742213"/>
                </a:lnTo>
                <a:lnTo>
                  <a:pt x="7404050" y="4989332"/>
                </a:lnTo>
                <a:cubicBezTo>
                  <a:pt x="7321153" y="5086448"/>
                  <a:pt x="7235038" y="5178968"/>
                  <a:pt x="7146108" y="5266790"/>
                </a:cubicBezTo>
                <a:lnTo>
                  <a:pt x="6948710" y="5445825"/>
                </a:lnTo>
                <a:lnTo>
                  <a:pt x="6986983" y="5471629"/>
                </a:lnTo>
                <a:cubicBezTo>
                  <a:pt x="7019556" y="5504203"/>
                  <a:pt x="7039704" y="5549203"/>
                  <a:pt x="7039704" y="5598908"/>
                </a:cubicBezTo>
                <a:cubicBezTo>
                  <a:pt x="7039704" y="5698319"/>
                  <a:pt x="6959114" y="5778908"/>
                  <a:pt x="6859704" y="5778908"/>
                </a:cubicBezTo>
                <a:lnTo>
                  <a:pt x="6518165" y="5778908"/>
                </a:lnTo>
                <a:lnTo>
                  <a:pt x="6518164" y="5778909"/>
                </a:lnTo>
                <a:lnTo>
                  <a:pt x="6544626" y="5778909"/>
                </a:lnTo>
                <a:cubicBezTo>
                  <a:pt x="6644038" y="5778909"/>
                  <a:pt x="6724626" y="5859498"/>
                  <a:pt x="6724626" y="5958909"/>
                </a:cubicBezTo>
                <a:cubicBezTo>
                  <a:pt x="6724626" y="6058320"/>
                  <a:pt x="6644038" y="6138909"/>
                  <a:pt x="6544626" y="6138909"/>
                </a:cubicBezTo>
                <a:lnTo>
                  <a:pt x="5915916" y="6138909"/>
                </a:lnTo>
                <a:cubicBezTo>
                  <a:pt x="5903490" y="6138909"/>
                  <a:pt x="5891357" y="6137650"/>
                  <a:pt x="5879640" y="6135252"/>
                </a:cubicBezTo>
                <a:lnTo>
                  <a:pt x="5869552" y="6132121"/>
                </a:lnTo>
                <a:lnTo>
                  <a:pt x="5838313" y="6145736"/>
                </a:lnTo>
                <a:lnTo>
                  <a:pt x="6050271" y="6145736"/>
                </a:lnTo>
                <a:cubicBezTo>
                  <a:pt x="6149682" y="6145736"/>
                  <a:pt x="6230271" y="6226325"/>
                  <a:pt x="6230271" y="6325736"/>
                </a:cubicBezTo>
                <a:cubicBezTo>
                  <a:pt x="6230271" y="6425147"/>
                  <a:pt x="6149682" y="6505736"/>
                  <a:pt x="6050271" y="6505736"/>
                </a:cubicBezTo>
                <a:lnTo>
                  <a:pt x="5788251" y="6505736"/>
                </a:lnTo>
                <a:lnTo>
                  <a:pt x="5824500" y="6513055"/>
                </a:lnTo>
                <a:cubicBezTo>
                  <a:pt x="5889105" y="6540380"/>
                  <a:pt x="5934436" y="6604351"/>
                  <a:pt x="5934436" y="6678909"/>
                </a:cubicBezTo>
                <a:cubicBezTo>
                  <a:pt x="5934436" y="6765894"/>
                  <a:pt x="5872735" y="6838468"/>
                  <a:pt x="5790712" y="6855252"/>
                </a:cubicBezTo>
                <a:lnTo>
                  <a:pt x="5763453" y="6858000"/>
                </a:lnTo>
                <a:lnTo>
                  <a:pt x="3970143" y="6858000"/>
                </a:lnTo>
                <a:lnTo>
                  <a:pt x="3942884" y="6855252"/>
                </a:lnTo>
                <a:cubicBezTo>
                  <a:pt x="3860861" y="6838468"/>
                  <a:pt x="3799160" y="6765894"/>
                  <a:pt x="3799160" y="6678909"/>
                </a:cubicBezTo>
                <a:cubicBezTo>
                  <a:pt x="3799160" y="6604351"/>
                  <a:pt x="3844491" y="6540380"/>
                  <a:pt x="3909096" y="6513055"/>
                </a:cubicBezTo>
                <a:lnTo>
                  <a:pt x="3945347" y="6505736"/>
                </a:lnTo>
                <a:lnTo>
                  <a:pt x="2869739" y="6505736"/>
                </a:lnTo>
                <a:cubicBezTo>
                  <a:pt x="2770328" y="6505736"/>
                  <a:pt x="2689739" y="6425147"/>
                  <a:pt x="2689739" y="6325736"/>
                </a:cubicBezTo>
                <a:cubicBezTo>
                  <a:pt x="2689739" y="6251178"/>
                  <a:pt x="2735071" y="6187207"/>
                  <a:pt x="2799675" y="6159881"/>
                </a:cubicBezTo>
                <a:lnTo>
                  <a:pt x="2847874" y="6150150"/>
                </a:lnTo>
                <a:lnTo>
                  <a:pt x="2426904" y="6150150"/>
                </a:lnTo>
                <a:cubicBezTo>
                  <a:pt x="2327493" y="6150150"/>
                  <a:pt x="2246904" y="6069561"/>
                  <a:pt x="2246904" y="5970150"/>
                </a:cubicBezTo>
                <a:cubicBezTo>
                  <a:pt x="2246904" y="5870739"/>
                  <a:pt x="2327493" y="5790150"/>
                  <a:pt x="2426904" y="5790150"/>
                </a:cubicBezTo>
                <a:lnTo>
                  <a:pt x="2706960" y="5790150"/>
                </a:lnTo>
                <a:lnTo>
                  <a:pt x="2705601" y="5789047"/>
                </a:lnTo>
                <a:lnTo>
                  <a:pt x="2188422" y="5789047"/>
                </a:lnTo>
                <a:cubicBezTo>
                  <a:pt x="2089011" y="5789047"/>
                  <a:pt x="2008422" y="5708458"/>
                  <a:pt x="2008422" y="5609047"/>
                </a:cubicBezTo>
                <a:cubicBezTo>
                  <a:pt x="2008422" y="5509636"/>
                  <a:pt x="2089011" y="5429047"/>
                  <a:pt x="2188422" y="5429047"/>
                </a:cubicBezTo>
                <a:lnTo>
                  <a:pt x="2344473" y="5429047"/>
                </a:lnTo>
                <a:lnTo>
                  <a:pt x="2343631" y="5427944"/>
                </a:lnTo>
                <a:lnTo>
                  <a:pt x="1939122" y="5427944"/>
                </a:lnTo>
                <a:cubicBezTo>
                  <a:pt x="1839711" y="5427944"/>
                  <a:pt x="1759122" y="5347355"/>
                  <a:pt x="1759122" y="5247944"/>
                </a:cubicBezTo>
                <a:cubicBezTo>
                  <a:pt x="1759122" y="5148533"/>
                  <a:pt x="1839711" y="5067944"/>
                  <a:pt x="1939122" y="5067944"/>
                </a:cubicBezTo>
                <a:lnTo>
                  <a:pt x="2094491" y="5067944"/>
                </a:lnTo>
                <a:lnTo>
                  <a:pt x="2093832" y="5066841"/>
                </a:lnTo>
                <a:lnTo>
                  <a:pt x="452552" y="5066841"/>
                </a:lnTo>
                <a:cubicBezTo>
                  <a:pt x="353142" y="5066841"/>
                  <a:pt x="272552" y="4986252"/>
                  <a:pt x="272552" y="4886841"/>
                </a:cubicBezTo>
                <a:cubicBezTo>
                  <a:pt x="272552" y="4787430"/>
                  <a:pt x="353142" y="4706841"/>
                  <a:pt x="452552" y="4706841"/>
                </a:cubicBezTo>
                <a:lnTo>
                  <a:pt x="1912897" y="4706841"/>
                </a:lnTo>
                <a:lnTo>
                  <a:pt x="1912393" y="4705738"/>
                </a:lnTo>
                <a:lnTo>
                  <a:pt x="1051850" y="4705738"/>
                </a:lnTo>
                <a:cubicBezTo>
                  <a:pt x="952438" y="4705738"/>
                  <a:pt x="871849" y="4625149"/>
                  <a:pt x="871849" y="4525738"/>
                </a:cubicBezTo>
                <a:cubicBezTo>
                  <a:pt x="871849" y="4426327"/>
                  <a:pt x="952438" y="4345738"/>
                  <a:pt x="1051850" y="4345738"/>
                </a:cubicBezTo>
                <a:lnTo>
                  <a:pt x="1786642" y="4345738"/>
                </a:lnTo>
                <a:lnTo>
                  <a:pt x="1715818" y="4031467"/>
                </a:lnTo>
                <a:lnTo>
                  <a:pt x="1706366" y="3955810"/>
                </a:lnTo>
                <a:lnTo>
                  <a:pt x="788060" y="3955810"/>
                </a:lnTo>
                <a:cubicBezTo>
                  <a:pt x="688649" y="3955810"/>
                  <a:pt x="608060" y="3875221"/>
                  <a:pt x="608060" y="3775810"/>
                </a:cubicBezTo>
                <a:cubicBezTo>
                  <a:pt x="608060" y="3676399"/>
                  <a:pt x="688649" y="3595810"/>
                  <a:pt x="788060" y="3595810"/>
                </a:cubicBezTo>
                <a:lnTo>
                  <a:pt x="1671391" y="3595810"/>
                </a:lnTo>
                <a:lnTo>
                  <a:pt x="1671288" y="3592400"/>
                </a:lnTo>
                <a:lnTo>
                  <a:pt x="1156283" y="3592400"/>
                </a:lnTo>
                <a:cubicBezTo>
                  <a:pt x="1056872" y="3592400"/>
                  <a:pt x="976283" y="3511811"/>
                  <a:pt x="976283" y="3412401"/>
                </a:cubicBezTo>
                <a:cubicBezTo>
                  <a:pt x="976283" y="3312989"/>
                  <a:pt x="1056872" y="3232401"/>
                  <a:pt x="1156283" y="3232401"/>
                </a:cubicBezTo>
                <a:lnTo>
                  <a:pt x="1672349" y="3232401"/>
                </a:lnTo>
                <a:lnTo>
                  <a:pt x="1672557" y="3228991"/>
                </a:lnTo>
                <a:lnTo>
                  <a:pt x="932835" y="3228991"/>
                </a:lnTo>
                <a:cubicBezTo>
                  <a:pt x="833424" y="3228991"/>
                  <a:pt x="752835" y="3148402"/>
                  <a:pt x="752835" y="3048991"/>
                </a:cubicBezTo>
                <a:cubicBezTo>
                  <a:pt x="752835" y="2949580"/>
                  <a:pt x="833424" y="2868991"/>
                  <a:pt x="932835" y="2868991"/>
                </a:cubicBezTo>
                <a:lnTo>
                  <a:pt x="1708115" y="2868991"/>
                </a:lnTo>
                <a:lnTo>
                  <a:pt x="1708629" y="2865581"/>
                </a:lnTo>
                <a:lnTo>
                  <a:pt x="229104" y="2865581"/>
                </a:lnTo>
                <a:cubicBezTo>
                  <a:pt x="129694" y="2865581"/>
                  <a:pt x="49104" y="2784992"/>
                  <a:pt x="49104" y="2685581"/>
                </a:cubicBezTo>
                <a:cubicBezTo>
                  <a:pt x="49104" y="2586170"/>
                  <a:pt x="129694" y="2505581"/>
                  <a:pt x="229104" y="2505581"/>
                </a:cubicBezTo>
                <a:lnTo>
                  <a:pt x="1778254" y="2505581"/>
                </a:lnTo>
                <a:lnTo>
                  <a:pt x="1779078" y="2502171"/>
                </a:lnTo>
                <a:lnTo>
                  <a:pt x="910422" y="2502171"/>
                </a:lnTo>
                <a:cubicBezTo>
                  <a:pt x="811012" y="2502171"/>
                  <a:pt x="730422" y="2421582"/>
                  <a:pt x="730422" y="2322172"/>
                </a:cubicBezTo>
                <a:cubicBezTo>
                  <a:pt x="730422" y="2222760"/>
                  <a:pt x="811012" y="2142171"/>
                  <a:pt x="910422" y="2142171"/>
                </a:cubicBezTo>
                <a:lnTo>
                  <a:pt x="1883366" y="2142171"/>
                </a:lnTo>
                <a:lnTo>
                  <a:pt x="1884509" y="2138760"/>
                </a:lnTo>
                <a:lnTo>
                  <a:pt x="1591740" y="2138760"/>
                </a:lnTo>
                <a:cubicBezTo>
                  <a:pt x="1492330" y="2138760"/>
                  <a:pt x="1411740" y="2058173"/>
                  <a:pt x="1411740" y="1958761"/>
                </a:cubicBezTo>
                <a:cubicBezTo>
                  <a:pt x="1411740" y="1859351"/>
                  <a:pt x="1492330" y="1778762"/>
                  <a:pt x="1591740" y="1778762"/>
                </a:cubicBezTo>
                <a:lnTo>
                  <a:pt x="2025126" y="1778762"/>
                </a:lnTo>
                <a:lnTo>
                  <a:pt x="2026603" y="1775352"/>
                </a:lnTo>
                <a:lnTo>
                  <a:pt x="1244357" y="1775352"/>
                </a:lnTo>
                <a:cubicBezTo>
                  <a:pt x="1144947" y="1775352"/>
                  <a:pt x="1064357" y="1694763"/>
                  <a:pt x="1064357" y="1595352"/>
                </a:cubicBezTo>
                <a:cubicBezTo>
                  <a:pt x="1064357" y="1495941"/>
                  <a:pt x="1144947" y="1415352"/>
                  <a:pt x="1244357" y="1415352"/>
                </a:cubicBezTo>
                <a:lnTo>
                  <a:pt x="2206432" y="1415352"/>
                </a:lnTo>
                <a:lnTo>
                  <a:pt x="2208269" y="1411942"/>
                </a:lnTo>
                <a:lnTo>
                  <a:pt x="1939122" y="1411942"/>
                </a:lnTo>
                <a:cubicBezTo>
                  <a:pt x="1839711" y="1411942"/>
                  <a:pt x="1759122" y="1331353"/>
                  <a:pt x="1759122" y="1231942"/>
                </a:cubicBezTo>
                <a:cubicBezTo>
                  <a:pt x="1759122" y="1132531"/>
                  <a:pt x="1839711" y="1051942"/>
                  <a:pt x="1939122" y="1051942"/>
                </a:cubicBezTo>
                <a:lnTo>
                  <a:pt x="2431720" y="1051942"/>
                </a:lnTo>
                <a:lnTo>
                  <a:pt x="2435632" y="1045961"/>
                </a:lnTo>
                <a:lnTo>
                  <a:pt x="2387559" y="1027086"/>
                </a:lnTo>
                <a:cubicBezTo>
                  <a:pt x="2335602" y="995516"/>
                  <a:pt x="2300895" y="938384"/>
                  <a:pt x="2300895" y="873146"/>
                </a:cubicBezTo>
                <a:cubicBezTo>
                  <a:pt x="2300895" y="786161"/>
                  <a:pt x="2362596" y="713587"/>
                  <a:pt x="2444619" y="696802"/>
                </a:cubicBezTo>
                <a:lnTo>
                  <a:pt x="2472338" y="694008"/>
                </a:lnTo>
                <a:lnTo>
                  <a:pt x="2066060" y="694008"/>
                </a:lnTo>
                <a:cubicBezTo>
                  <a:pt x="1966649" y="694008"/>
                  <a:pt x="1886060" y="613419"/>
                  <a:pt x="1886060" y="514008"/>
                </a:cubicBezTo>
                <a:cubicBezTo>
                  <a:pt x="1886060" y="427023"/>
                  <a:pt x="1947761" y="354449"/>
                  <a:pt x="2029784" y="337665"/>
                </a:cubicBezTo>
                <a:lnTo>
                  <a:pt x="2057482" y="334873"/>
                </a:lnTo>
                <a:lnTo>
                  <a:pt x="1651225" y="334873"/>
                </a:lnTo>
                <a:cubicBezTo>
                  <a:pt x="1551814" y="334873"/>
                  <a:pt x="1471225" y="254284"/>
                  <a:pt x="1471225" y="154873"/>
                </a:cubicBezTo>
                <a:cubicBezTo>
                  <a:pt x="1471225" y="105168"/>
                  <a:pt x="1491373" y="60168"/>
                  <a:pt x="1523946" y="275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58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4" y="182247"/>
            <a:ext cx="11855435" cy="3922026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815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8430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4EC83C-90C3-44F9-9FB4-2FF0523F037F}"/>
              </a:ext>
            </a:extLst>
          </p:cNvPr>
          <p:cNvGrpSpPr/>
          <p:nvPr userDrawn="1"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54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 userDrawn="1"/>
        </p:nvSpPr>
        <p:spPr>
          <a:xfrm>
            <a:off x="2292825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2300466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>
            <a:extLst>
              <a:ext uri="{FF2B5EF4-FFF2-40B4-BE49-F238E27FC236}">
                <a16:creationId xmlns:a16="http://schemas.microsoft.com/office/drawing/2014/main" id="{81DA5F10-92C2-4565-9D19-22429F112176}"/>
              </a:ext>
            </a:extLst>
          </p:cNvPr>
          <p:cNvSpPr/>
          <p:nvPr userDrawn="1"/>
        </p:nvSpPr>
        <p:spPr>
          <a:xfrm>
            <a:off x="0" y="540"/>
            <a:ext cx="12192000" cy="1288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D799C2E6-C3D6-4BEC-AD1F-AD8EAB940FBD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C90E56D-BDAD-4607-9DA5-5493DE0AAF84}"/>
              </a:ext>
            </a:extLst>
          </p:cNvPr>
          <p:cNvSpPr/>
          <p:nvPr userDrawn="1"/>
        </p:nvSpPr>
        <p:spPr>
          <a:xfrm>
            <a:off x="0" y="1288869"/>
            <a:ext cx="252000" cy="556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5D6EBF7-B998-435B-B1D4-5AA9D344C50C}"/>
              </a:ext>
            </a:extLst>
          </p:cNvPr>
          <p:cNvSpPr/>
          <p:nvPr userDrawn="1"/>
        </p:nvSpPr>
        <p:spPr>
          <a:xfrm>
            <a:off x="11940000" y="1288869"/>
            <a:ext cx="252000" cy="5485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D97F746-730A-46BA-BC65-12E307F6B4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799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693" r:id="rId7"/>
    <p:sldLayoutId id="2147483700" r:id="rId8"/>
    <p:sldLayoutId id="2147483692" r:id="rId9"/>
    <p:sldLayoutId id="2147483709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1" r:id="rId16"/>
    <p:sldLayoutId id="2147483702" r:id="rId17"/>
    <p:sldLayoutId id="2147483704" r:id="rId18"/>
    <p:sldLayoutId id="2147483705" r:id="rId19"/>
    <p:sldLayoutId id="2147483708" r:id="rId20"/>
    <p:sldLayoutId id="2147483706" r:id="rId21"/>
    <p:sldLayoutId id="2147483707" r:id="rId22"/>
    <p:sldLayoutId id="2147483656" r:id="rId23"/>
    <p:sldLayoutId id="2147483687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7.png"/><Relationship Id="rId12" Type="http://schemas.openxmlformats.org/officeDocument/2006/relationships/image" Target="../media/image7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12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94.png"/><Relationship Id="rId10" Type="http://schemas.openxmlformats.org/officeDocument/2006/relationships/image" Target="../media/image69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2066857E-7CF2-4634-931B-F0FE63446CE7}"/>
              </a:ext>
            </a:extLst>
          </p:cNvPr>
          <p:cNvGrpSpPr>
            <a:grpSpLocks noChangeAspect="1"/>
          </p:cNvGrpSpPr>
          <p:nvPr/>
        </p:nvGrpSpPr>
        <p:grpSpPr>
          <a:xfrm>
            <a:off x="5098950" y="2290202"/>
            <a:ext cx="6076687" cy="3230096"/>
            <a:chOff x="4460775" y="999004"/>
            <a:chExt cx="8083608" cy="4296886"/>
          </a:xfrm>
        </p:grpSpPr>
        <p:pic>
          <p:nvPicPr>
            <p:cNvPr id="6" name="Immagine 5" descr="immag1.jpeg">
              <a:extLst>
                <a:ext uri="{FF2B5EF4-FFF2-40B4-BE49-F238E27FC236}">
                  <a16:creationId xmlns:a16="http://schemas.microsoft.com/office/drawing/2014/main" id="{C57AD0D1-8F0F-4A4F-BB07-08CFF566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0775" y="3649009"/>
              <a:ext cx="2236604" cy="1620000"/>
            </a:xfrm>
            <a:prstGeom prst="diamond">
              <a:avLst/>
            </a:prstGeom>
          </p:spPr>
        </p:pic>
        <p:pic>
          <p:nvPicPr>
            <p:cNvPr id="7" name="Immagine 6" descr="immag3.jpeg">
              <a:extLst>
                <a:ext uri="{FF2B5EF4-FFF2-40B4-BE49-F238E27FC236}">
                  <a16:creationId xmlns:a16="http://schemas.microsoft.com/office/drawing/2014/main" id="{116CC02A-95F0-4985-B9DF-E396E3AA8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7126" y="1031656"/>
              <a:ext cx="2183595" cy="1620000"/>
            </a:xfrm>
            <a:prstGeom prst="diamond">
              <a:avLst/>
            </a:prstGeom>
          </p:spPr>
        </p:pic>
        <p:pic>
          <p:nvPicPr>
            <p:cNvPr id="8" name="Immagine 7" descr="immag4.jpg">
              <a:extLst>
                <a:ext uri="{FF2B5EF4-FFF2-40B4-BE49-F238E27FC236}">
                  <a16:creationId xmlns:a16="http://schemas.microsoft.com/office/drawing/2014/main" id="{D25F96E2-8417-4A5D-81D3-29DE24959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3676" y="3675890"/>
              <a:ext cx="2089916" cy="1620000"/>
            </a:xfrm>
            <a:prstGeom prst="diamond">
              <a:avLst/>
            </a:prstGeom>
          </p:spPr>
        </p:pic>
        <p:pic>
          <p:nvPicPr>
            <p:cNvPr id="9" name="Immagine 8" descr="immag5.jpg">
              <a:extLst>
                <a:ext uri="{FF2B5EF4-FFF2-40B4-BE49-F238E27FC236}">
                  <a16:creationId xmlns:a16="http://schemas.microsoft.com/office/drawing/2014/main" id="{245FADE4-5AB5-4B95-AD96-9E08F4B38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8561" y="999004"/>
              <a:ext cx="2217887" cy="1620000"/>
            </a:xfrm>
            <a:prstGeom prst="diamond">
              <a:avLst/>
            </a:prstGeom>
          </p:spPr>
        </p:pic>
        <p:pic>
          <p:nvPicPr>
            <p:cNvPr id="10" name="Immagine 9" descr="immag7.jpg">
              <a:extLst>
                <a:ext uri="{FF2B5EF4-FFF2-40B4-BE49-F238E27FC236}">
                  <a16:creationId xmlns:a16="http://schemas.microsoft.com/office/drawing/2014/main" id="{FEEB5A37-6145-4170-B7CC-28B595C5D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5242" y="2804309"/>
              <a:ext cx="2268793" cy="1620000"/>
            </a:xfrm>
            <a:prstGeom prst="diamond">
              <a:avLst/>
            </a:prstGeom>
          </p:spPr>
        </p:pic>
        <p:pic>
          <p:nvPicPr>
            <p:cNvPr id="11" name="Immagine 10" descr="immag8.jpg">
              <a:extLst>
                <a:ext uri="{FF2B5EF4-FFF2-40B4-BE49-F238E27FC236}">
                  <a16:creationId xmlns:a16="http://schemas.microsoft.com/office/drawing/2014/main" id="{48FFEFE6-E161-4224-AFBB-B07D33D5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71660" y="1911944"/>
              <a:ext cx="2126117" cy="1620000"/>
            </a:xfrm>
            <a:prstGeom prst="diamond">
              <a:avLst/>
            </a:prstGeom>
          </p:spPr>
        </p:pic>
        <p:pic>
          <p:nvPicPr>
            <p:cNvPr id="12" name="Immagine 11" descr="immag9.jpg">
              <a:extLst>
                <a:ext uri="{FF2B5EF4-FFF2-40B4-BE49-F238E27FC236}">
                  <a16:creationId xmlns:a16="http://schemas.microsoft.com/office/drawing/2014/main" id="{5359C7FE-366E-42BA-AF03-134564DB3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6879" y="3657946"/>
              <a:ext cx="2181177" cy="1620000"/>
            </a:xfrm>
            <a:prstGeom prst="diamond">
              <a:avLst/>
            </a:prstGeom>
          </p:spPr>
        </p:pic>
        <p:pic>
          <p:nvPicPr>
            <p:cNvPr id="13" name="Immagine 12" descr="immag10.jpg">
              <a:extLst>
                <a:ext uri="{FF2B5EF4-FFF2-40B4-BE49-F238E27FC236}">
                  <a16:creationId xmlns:a16="http://schemas.microsoft.com/office/drawing/2014/main" id="{1356556C-2033-445D-922C-4524E428A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4645" y="2783031"/>
              <a:ext cx="2166243" cy="1620000"/>
            </a:xfrm>
            <a:prstGeom prst="diamond">
              <a:avLst/>
            </a:prstGeom>
          </p:spPr>
        </p:pic>
        <p:pic>
          <p:nvPicPr>
            <p:cNvPr id="14" name="Immagine 13" descr="immag11.jpg">
              <a:extLst>
                <a:ext uri="{FF2B5EF4-FFF2-40B4-BE49-F238E27FC236}">
                  <a16:creationId xmlns:a16="http://schemas.microsoft.com/office/drawing/2014/main" id="{68D80383-E1F0-49B8-920D-8C4482AC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1633" y="1900340"/>
              <a:ext cx="2241878" cy="1620000"/>
            </a:xfrm>
            <a:prstGeom prst="diamond">
              <a:avLst/>
            </a:prstGeom>
          </p:spPr>
        </p:pic>
        <p:pic>
          <p:nvPicPr>
            <p:cNvPr id="15" name="Immagine 14" descr="immag16.jpg">
              <a:extLst>
                <a:ext uri="{FF2B5EF4-FFF2-40B4-BE49-F238E27FC236}">
                  <a16:creationId xmlns:a16="http://schemas.microsoft.com/office/drawing/2014/main" id="{7617E666-BF8A-4838-91C9-E27409868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35446" y="1061108"/>
              <a:ext cx="2108937" cy="1620000"/>
            </a:xfrm>
            <a:prstGeom prst="diamond">
              <a:avLst/>
            </a:prstGeom>
          </p:spPr>
        </p:pic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DD6C00F1-84D0-48CC-A651-590E0836ECCB}"/>
              </a:ext>
            </a:extLst>
          </p:cNvPr>
          <p:cNvSpPr/>
          <p:nvPr/>
        </p:nvSpPr>
        <p:spPr>
          <a:xfrm>
            <a:off x="5842042" y="361480"/>
            <a:ext cx="46602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b="1" dirty="0">
                <a:solidFill>
                  <a:schemeClr val="accent3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TELL ME WHO YOU ARE </a:t>
            </a:r>
          </a:p>
          <a:p>
            <a:pPr algn="ctr"/>
            <a:r>
              <a:rPr lang="it-IT" sz="2400" b="1" dirty="0">
                <a:solidFill>
                  <a:schemeClr val="accent3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AND </a:t>
            </a:r>
          </a:p>
          <a:p>
            <a:pPr algn="ctr"/>
            <a:r>
              <a:rPr lang="it-IT" sz="2400" b="1" dirty="0">
                <a:solidFill>
                  <a:schemeClr val="accent3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I WILL TELL YOU WHERE TO GO</a:t>
            </a:r>
          </a:p>
        </p:txBody>
      </p:sp>
      <p:pic>
        <p:nvPicPr>
          <p:cNvPr id="1026" name="Picture 2" descr="Risultati immagini per tripadvisor logo png transparent">
            <a:extLst>
              <a:ext uri="{FF2B5EF4-FFF2-40B4-BE49-F238E27FC236}">
                <a16:creationId xmlns:a16="http://schemas.microsoft.com/office/drawing/2014/main" id="{2EB28D48-64CE-495E-8D8A-3F83E476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7" y="242508"/>
            <a:ext cx="3094104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458EC60D-E981-4E3B-B9FC-27396B1FDF99}"/>
              </a:ext>
            </a:extLst>
          </p:cNvPr>
          <p:cNvSpPr/>
          <p:nvPr/>
        </p:nvSpPr>
        <p:spPr>
          <a:xfrm>
            <a:off x="4814411" y="6230250"/>
            <a:ext cx="6080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>
                <a:solidFill>
                  <a:schemeClr val="accent3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UNIVERSITÀ MILANO BICOCCA - MASTER BI &amp; BDA 2019</a:t>
            </a:r>
          </a:p>
        </p:txBody>
      </p:sp>
    </p:spTree>
    <p:extLst>
      <p:ext uri="{BB962C8B-B14F-4D97-AF65-F5344CB8AC3E}">
        <p14:creationId xmlns:p14="http://schemas.microsoft.com/office/powerpoint/2010/main" val="258669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924702CA-6F15-49EC-8A0B-80EF75F9BE14}"/>
              </a:ext>
            </a:extLst>
          </p:cNvPr>
          <p:cNvGrpSpPr/>
          <p:nvPr/>
        </p:nvGrpSpPr>
        <p:grpSpPr>
          <a:xfrm>
            <a:off x="256102" y="174764"/>
            <a:ext cx="7014972" cy="759995"/>
            <a:chOff x="4745820" y="1503684"/>
            <a:chExt cx="7014972" cy="759995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A846DB2-6EA8-45EC-9587-DF3E15CADBC1}"/>
                </a:ext>
              </a:extLst>
            </p:cNvPr>
            <p:cNvSpPr txBox="1"/>
            <p:nvPr/>
          </p:nvSpPr>
          <p:spPr>
            <a:xfrm>
              <a:off x="5460792" y="1617348"/>
              <a:ext cx="6300000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t-IT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MACHINE LEARNING – MATRICE DI CONFUSIONE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761AA34F-E538-4FCA-9D98-0DD7FBD540B5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97CAF7DC-6C75-4A6C-9167-33A4AF4D4F46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2094ED91-5C01-4E1D-8B13-4653BC7A269C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55" name="table">
            <a:extLst>
              <a:ext uri="{FF2B5EF4-FFF2-40B4-BE49-F238E27FC236}">
                <a16:creationId xmlns:a16="http://schemas.microsoft.com/office/drawing/2014/main" id="{784E4E5E-3659-4E73-96F0-842715B0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99" y="1837597"/>
            <a:ext cx="7592502" cy="2341736"/>
          </a:xfrm>
          <a:prstGeom prst="rect">
            <a:avLst/>
          </a:prstGeom>
        </p:spPr>
      </p:pic>
      <p:sp>
        <p:nvSpPr>
          <p:cNvPr id="56" name="TextBox 22">
            <a:extLst>
              <a:ext uri="{FF2B5EF4-FFF2-40B4-BE49-F238E27FC236}">
                <a16:creationId xmlns:a16="http://schemas.microsoft.com/office/drawing/2014/main" id="{DB734FB4-60CB-4DC7-B4B3-CBC68709B2D5}"/>
              </a:ext>
            </a:extLst>
          </p:cNvPr>
          <p:cNvSpPr txBox="1"/>
          <p:nvPr/>
        </p:nvSpPr>
        <p:spPr>
          <a:xfrm>
            <a:off x="3063365" y="1431177"/>
            <a:ext cx="5548340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CATEGORIE PREVISTE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8" name="TextBox 22">
            <a:extLst>
              <a:ext uri="{FF2B5EF4-FFF2-40B4-BE49-F238E27FC236}">
                <a16:creationId xmlns:a16="http://schemas.microsoft.com/office/drawing/2014/main" id="{DB734FB4-60CB-4DC7-B4B3-CBC68709B2D5}"/>
              </a:ext>
            </a:extLst>
          </p:cNvPr>
          <p:cNvSpPr txBox="1"/>
          <p:nvPr/>
        </p:nvSpPr>
        <p:spPr>
          <a:xfrm rot="16200000" flipH="1">
            <a:off x="17178" y="3022179"/>
            <a:ext cx="1601056" cy="54000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CATEGORIE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REALI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9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7118767" y="4939226"/>
            <a:ext cx="329738" cy="318050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>
            <a:spLocks noChangeAspect="1"/>
          </p:cNvSpPr>
          <p:nvPr/>
        </p:nvSpPr>
        <p:spPr>
          <a:xfrm rot="18900000">
            <a:off x="3910025" y="4892093"/>
            <a:ext cx="153451" cy="341857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CasellaDiTesto 2">
            <a:extLst>
              <a:ext uri="{FF2B5EF4-FFF2-40B4-BE49-F238E27FC236}">
                <a16:creationId xmlns:a16="http://schemas.microsoft.com/office/drawing/2014/main" id="{21DAF21B-C93C-49AB-B951-A247ACA70383}"/>
              </a:ext>
            </a:extLst>
          </p:cNvPr>
          <p:cNvSpPr txBox="1"/>
          <p:nvPr/>
        </p:nvSpPr>
        <p:spPr>
          <a:xfrm>
            <a:off x="1087706" y="4885119"/>
            <a:ext cx="1699944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>
                <a:solidFill>
                  <a:schemeClr val="accent4"/>
                </a:solidFill>
              </a:rPr>
              <a:t>ACCURACY  </a:t>
            </a:r>
            <a:r>
              <a:rPr lang="it-IT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61,2%</a:t>
            </a:r>
            <a:endParaRPr lang="it-IT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CasellaDiTesto 12">
            <a:extLst>
              <a:ext uri="{FF2B5EF4-FFF2-40B4-BE49-F238E27FC236}">
                <a16:creationId xmlns:a16="http://schemas.microsoft.com/office/drawing/2014/main" id="{0209BB6D-0FB3-437A-BEEA-F1D79DFAC7E7}"/>
              </a:ext>
            </a:extLst>
          </p:cNvPr>
          <p:cNvSpPr txBox="1"/>
          <p:nvPr/>
        </p:nvSpPr>
        <p:spPr>
          <a:xfrm>
            <a:off x="4161869" y="4885119"/>
            <a:ext cx="1635681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2000" b="1">
                <a:solidFill>
                  <a:schemeClr val="accent4"/>
                </a:solidFill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r>
              <a:rPr lang="it-IT" dirty="0"/>
              <a:t>PRECISION  </a:t>
            </a:r>
            <a:r>
              <a:rPr lang="it-IT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61,8%</a:t>
            </a:r>
            <a:endParaRPr lang="it-I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CasellaDiTesto 14">
            <a:extLst>
              <a:ext uri="{FF2B5EF4-FFF2-40B4-BE49-F238E27FC236}">
                <a16:creationId xmlns:a16="http://schemas.microsoft.com/office/drawing/2014/main" id="{6F3C4EA0-ED36-4471-BCBD-CDFA4FAA1660}"/>
              </a:ext>
            </a:extLst>
          </p:cNvPr>
          <p:cNvSpPr txBox="1"/>
          <p:nvPr/>
        </p:nvSpPr>
        <p:spPr>
          <a:xfrm>
            <a:off x="7448505" y="4927949"/>
            <a:ext cx="1683464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2000" b="1">
                <a:solidFill>
                  <a:schemeClr val="accent4"/>
                </a:solidFill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r>
              <a:rPr lang="it-IT" dirty="0"/>
              <a:t>RECALL </a:t>
            </a:r>
          </a:p>
          <a:p>
            <a:r>
              <a:rPr lang="it-IT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61,2%</a:t>
            </a:r>
          </a:p>
        </p:txBody>
      </p:sp>
      <p:sp>
        <p:nvSpPr>
          <p:cNvPr id="74" name="Block Arc 11">
            <a:extLst>
              <a:ext uri="{FF2B5EF4-FFF2-40B4-BE49-F238E27FC236}">
                <a16:creationId xmlns:a16="http://schemas.microsoft.com/office/drawing/2014/main" id="{0EEFDFAA-7658-4300-8749-0F8842FD93A5}"/>
              </a:ext>
            </a:extLst>
          </p:cNvPr>
          <p:cNvSpPr>
            <a:spLocks noChangeAspect="1"/>
          </p:cNvSpPr>
          <p:nvPr/>
        </p:nvSpPr>
        <p:spPr>
          <a:xfrm rot="10800000">
            <a:off x="3800473" y="1906356"/>
            <a:ext cx="96432" cy="15691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Isosceles Triangle 5">
            <a:extLst>
              <a:ext uri="{FF2B5EF4-FFF2-40B4-BE49-F238E27FC236}">
                <a16:creationId xmlns:a16="http://schemas.microsoft.com/office/drawing/2014/main" id="{0F32857C-F34D-4A03-A9A4-1B073BF8596F}"/>
              </a:ext>
            </a:extLst>
          </p:cNvPr>
          <p:cNvSpPr>
            <a:spLocks noChangeAspect="1"/>
          </p:cNvSpPr>
          <p:nvPr/>
        </p:nvSpPr>
        <p:spPr>
          <a:xfrm>
            <a:off x="5060431" y="1889201"/>
            <a:ext cx="154339" cy="154172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Heart 38">
            <a:extLst>
              <a:ext uri="{FF2B5EF4-FFF2-40B4-BE49-F238E27FC236}">
                <a16:creationId xmlns:a16="http://schemas.microsoft.com/office/drawing/2014/main" id="{F43A88A9-53A4-45AD-8A53-C0AD5A4D83B2}"/>
              </a:ext>
            </a:extLst>
          </p:cNvPr>
          <p:cNvSpPr>
            <a:spLocks noChangeAspect="1"/>
          </p:cNvSpPr>
          <p:nvPr/>
        </p:nvSpPr>
        <p:spPr>
          <a:xfrm>
            <a:off x="6347958" y="1906356"/>
            <a:ext cx="154172" cy="15417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DAE198C2-91BF-40ED-8C51-39CCF371370A}"/>
              </a:ext>
            </a:extLst>
          </p:cNvPr>
          <p:cNvSpPr>
            <a:spLocks noChangeAspect="1"/>
          </p:cNvSpPr>
          <p:nvPr/>
        </p:nvSpPr>
        <p:spPr>
          <a:xfrm>
            <a:off x="7845737" y="1900641"/>
            <a:ext cx="154423" cy="15417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Donut 24">
            <a:extLst>
              <a:ext uri="{FF2B5EF4-FFF2-40B4-BE49-F238E27FC236}">
                <a16:creationId xmlns:a16="http://schemas.microsoft.com/office/drawing/2014/main" id="{A914E7F8-9BD3-40F7-B380-0BF36C08EAB8}"/>
              </a:ext>
            </a:extLst>
          </p:cNvPr>
          <p:cNvSpPr>
            <a:spLocks noChangeAspect="1"/>
          </p:cNvSpPr>
          <p:nvPr/>
        </p:nvSpPr>
        <p:spPr>
          <a:xfrm>
            <a:off x="777125" y="4945932"/>
            <a:ext cx="227775" cy="22962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6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50D9BB-FF82-4AC0-B8BC-AAFE878A8F33}"/>
              </a:ext>
            </a:extLst>
          </p:cNvPr>
          <p:cNvGrpSpPr/>
          <p:nvPr/>
        </p:nvGrpSpPr>
        <p:grpSpPr>
          <a:xfrm>
            <a:off x="955498" y="1673229"/>
            <a:ext cx="10243244" cy="3281791"/>
            <a:chOff x="701891" y="1416378"/>
            <a:chExt cx="7702455" cy="3281791"/>
          </a:xfrm>
        </p:grpSpPr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FCE0D8FA-E34C-49BE-9B8B-BFC3483B1DA4}"/>
                </a:ext>
              </a:extLst>
            </p:cNvPr>
            <p:cNvSpPr/>
            <p:nvPr/>
          </p:nvSpPr>
          <p:spPr>
            <a:xfrm>
              <a:off x="701891" y="3762065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1BF5F8EB-57C4-4D35-A389-474A2AE44B44}"/>
                </a:ext>
              </a:extLst>
            </p:cNvPr>
            <p:cNvSpPr/>
            <p:nvPr/>
          </p:nvSpPr>
          <p:spPr>
            <a:xfrm>
              <a:off x="2319100" y="3144156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042C596F-33C0-4942-95EC-7EAAF7B115D0}"/>
                </a:ext>
              </a:extLst>
            </p:cNvPr>
            <p:cNvSpPr/>
            <p:nvPr/>
          </p:nvSpPr>
          <p:spPr>
            <a:xfrm>
              <a:off x="2318566" y="3084211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C6C48F77-35BE-484C-84C2-9AF2A8229B31}"/>
                </a:ext>
              </a:extLst>
            </p:cNvPr>
            <p:cNvSpPr/>
            <p:nvPr/>
          </p:nvSpPr>
          <p:spPr>
            <a:xfrm>
              <a:off x="3923988" y="247584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E38D4497-84B4-4543-A304-4A4F1941EB45}"/>
                </a:ext>
              </a:extLst>
            </p:cNvPr>
            <p:cNvSpPr/>
            <p:nvPr/>
          </p:nvSpPr>
          <p:spPr>
            <a:xfrm>
              <a:off x="3911573" y="2408004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9B88F9A-1BE4-4525-A746-AAB8D9877A94}"/>
                </a:ext>
              </a:extLst>
            </p:cNvPr>
            <p:cNvSpPr/>
            <p:nvPr/>
          </p:nvSpPr>
          <p:spPr>
            <a:xfrm>
              <a:off x="5532246" y="174776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Right Arrow 9">
              <a:extLst>
                <a:ext uri="{FF2B5EF4-FFF2-40B4-BE49-F238E27FC236}">
                  <a16:creationId xmlns:a16="http://schemas.microsoft.com/office/drawing/2014/main" id="{23223BCA-935B-42A8-9890-22D962FD18AB}"/>
                </a:ext>
              </a:extLst>
            </p:cNvPr>
            <p:cNvSpPr/>
            <p:nvPr/>
          </p:nvSpPr>
          <p:spPr>
            <a:xfrm>
              <a:off x="5520835" y="1416378"/>
              <a:ext cx="2883511" cy="1492744"/>
            </a:xfrm>
            <a:prstGeom prst="rightArrow">
              <a:avLst>
                <a:gd name="adj1" fmla="val 63870"/>
                <a:gd name="adj2" fmla="val 500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7" name="직사각형 113">
            <a:extLst>
              <a:ext uri="{FF2B5EF4-FFF2-40B4-BE49-F238E27FC236}">
                <a16:creationId xmlns:a16="http://schemas.microsoft.com/office/drawing/2014/main" id="{49500E4B-A4C6-4AD8-9BEE-5F019B639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971" y="4254958"/>
            <a:ext cx="23478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Aggiungere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nuovi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casi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al dataset di training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4" name="Group 22">
            <a:extLst>
              <a:ext uri="{FF2B5EF4-FFF2-40B4-BE49-F238E27FC236}">
                <a16:creationId xmlns:a16="http://schemas.microsoft.com/office/drawing/2014/main" id="{428F4501-796B-470A-91DA-80535C162B3B}"/>
              </a:ext>
            </a:extLst>
          </p:cNvPr>
          <p:cNvGrpSpPr/>
          <p:nvPr/>
        </p:nvGrpSpPr>
        <p:grpSpPr>
          <a:xfrm>
            <a:off x="1017682" y="5191062"/>
            <a:ext cx="2588557" cy="1034846"/>
            <a:chOff x="2551705" y="4283314"/>
            <a:chExt cx="1821094" cy="103484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98DA4B-7A6A-48B8-95CE-25154774B88B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precedenza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passati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 400 a 600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recensioni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l’accuracy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è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aumentata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dal 55% al 61%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116A4-3D0B-454E-9F5A-85A4F1BBB4D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3" name="Rounded Rectangle 51">
            <a:extLst>
              <a:ext uri="{FF2B5EF4-FFF2-40B4-BE49-F238E27FC236}">
                <a16:creationId xmlns:a16="http://schemas.microsoft.com/office/drawing/2014/main" id="{263EB11E-5F1E-44A6-9A87-9C1E23FC37EF}"/>
              </a:ext>
            </a:extLst>
          </p:cNvPr>
          <p:cNvSpPr/>
          <p:nvPr/>
        </p:nvSpPr>
        <p:spPr>
          <a:xfrm rot="16200000" flipH="1">
            <a:off x="9964447" y="2115858"/>
            <a:ext cx="565463" cy="53253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26D193E7-90D0-6A46-8A11-4351F5F9920C}"/>
              </a:ext>
            </a:extLst>
          </p:cNvPr>
          <p:cNvGrpSpPr/>
          <p:nvPr/>
        </p:nvGrpSpPr>
        <p:grpSpPr>
          <a:xfrm>
            <a:off x="256102" y="174764"/>
            <a:ext cx="7014972" cy="578822"/>
            <a:chOff x="4745820" y="1503684"/>
            <a:chExt cx="7014972" cy="578822"/>
          </a:xfrm>
        </p:grpSpPr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1470850B-106D-2D46-8398-A9B1FF68F0A6}"/>
                </a:ext>
              </a:extLst>
            </p:cNvPr>
            <p:cNvSpPr txBox="1"/>
            <p:nvPr/>
          </p:nvSpPr>
          <p:spPr>
            <a:xfrm>
              <a:off x="5460792" y="1617348"/>
              <a:ext cx="630000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t-IT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MACHINE LEARNING – FINE TUNING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018F1E69-13C5-A845-94A1-5B7099381F74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016EE8A0-3159-A04B-A767-6B36BFE6CCFC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6">
                <a:extLst>
                  <a:ext uri="{FF2B5EF4-FFF2-40B4-BE49-F238E27FC236}">
                    <a16:creationId xmlns:a16="http://schemas.microsoft.com/office/drawing/2014/main" id="{9AE4429D-CE33-784B-883E-27B4748BD0DA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CBFAA27B-C9EC-8343-A10C-AD45188994DA}"/>
              </a:ext>
            </a:extLst>
          </p:cNvPr>
          <p:cNvSpPr/>
          <p:nvPr/>
        </p:nvSpPr>
        <p:spPr>
          <a:xfrm>
            <a:off x="469159" y="901147"/>
            <a:ext cx="11218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 performance </a:t>
            </a:r>
            <a:r>
              <a:rPr lang="it-IT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sembrano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buone, ma cosa possiamo provare di diverso  ?</a:t>
            </a:r>
          </a:p>
        </p:txBody>
      </p:sp>
      <p:sp>
        <p:nvSpPr>
          <p:cNvPr id="40" name="직사각형 113">
            <a:extLst>
              <a:ext uri="{FF2B5EF4-FFF2-40B4-BE49-F238E27FC236}">
                <a16:creationId xmlns:a16="http://schemas.microsoft.com/office/drawing/2014/main" id="{4CB72BDE-DCC3-1F4E-A24F-39480B290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2694" y="2846602"/>
            <a:ext cx="23478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Provare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a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modificare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parametri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dell’algoritmo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8B96633-BC27-3C4A-8FD4-12DC10B54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52" y="4467144"/>
            <a:ext cx="1183188" cy="1525905"/>
          </a:xfrm>
          <a:prstGeom prst="rect">
            <a:avLst/>
          </a:prstGeom>
        </p:spPr>
      </p:pic>
      <p:sp>
        <p:nvSpPr>
          <p:cNvPr id="43" name="직사각형 113">
            <a:extLst>
              <a:ext uri="{FF2B5EF4-FFF2-40B4-BE49-F238E27FC236}">
                <a16:creationId xmlns:a16="http://schemas.microsoft.com/office/drawing/2014/main" id="{58E652E3-25F0-A345-8B7B-33D0E8D2C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257" y="3559800"/>
            <a:ext cx="23478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Migliorare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la “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pulizia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”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degli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input (es. stemming)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5782517-8A28-F94B-AE38-C657ED7CEA53}"/>
              </a:ext>
            </a:extLst>
          </p:cNvPr>
          <p:cNvSpPr/>
          <p:nvPr/>
        </p:nvSpPr>
        <p:spPr>
          <a:xfrm>
            <a:off x="4121074" y="4700870"/>
            <a:ext cx="774551" cy="36933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B154929C-9FAD-754A-A865-270C9E6879ED}"/>
              </a:ext>
            </a:extLst>
          </p:cNvPr>
          <p:cNvSpPr/>
          <p:nvPr/>
        </p:nvSpPr>
        <p:spPr>
          <a:xfrm>
            <a:off x="4106930" y="5075514"/>
            <a:ext cx="774551" cy="36933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E2631AF-2A6C-224C-88F7-E4809FDF4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15" y="4102203"/>
            <a:ext cx="1423493" cy="455518"/>
          </a:xfrm>
          <a:prstGeom prst="rect">
            <a:avLst/>
          </a:prstGeom>
        </p:spPr>
      </p:pic>
      <p:sp>
        <p:nvSpPr>
          <p:cNvPr id="75" name="직사각형 113">
            <a:extLst>
              <a:ext uri="{FF2B5EF4-FFF2-40B4-BE49-F238E27FC236}">
                <a16:creationId xmlns:a16="http://schemas.microsoft.com/office/drawing/2014/main" id="{EA58F3A7-52A0-0049-ABEC-BA2B5EA6D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562" y="2111555"/>
            <a:ext cx="23478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Utilizzare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algoritmi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diversi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128437E-0A86-C542-81CD-53AF68591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34" y="3458785"/>
            <a:ext cx="3666939" cy="276999"/>
          </a:xfrm>
          <a:prstGeom prst="rect">
            <a:avLst/>
          </a:prstGeom>
        </p:spPr>
      </p:pic>
      <p:grpSp>
        <p:nvGrpSpPr>
          <p:cNvPr id="37" name="Group 25">
            <a:extLst>
              <a:ext uri="{FF2B5EF4-FFF2-40B4-BE49-F238E27FC236}">
                <a16:creationId xmlns:a16="http://schemas.microsoft.com/office/drawing/2014/main" id="{3A5B979A-DE43-47BE-AF96-79CBF88D2577}"/>
              </a:ext>
            </a:extLst>
          </p:cNvPr>
          <p:cNvGrpSpPr/>
          <p:nvPr/>
        </p:nvGrpSpPr>
        <p:grpSpPr>
          <a:xfrm>
            <a:off x="6097068" y="4770281"/>
            <a:ext cx="2478066" cy="850180"/>
            <a:chOff x="2551705" y="4283314"/>
            <a:chExt cx="1821094" cy="850180"/>
          </a:xfrm>
        </p:grpSpPr>
        <p:sp>
          <p:nvSpPr>
            <p:cNvPr id="38" name="TextBox 67">
              <a:extLst>
                <a:ext uri="{FF2B5EF4-FFF2-40B4-BE49-F238E27FC236}">
                  <a16:creationId xmlns:a16="http://schemas.microsoft.com/office/drawing/2014/main" id="{C795609F-02D8-47F0-87FD-1BA2CC7B4160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l’accuracy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diminuita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59%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mentre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precision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aumentata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62%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68">
              <a:extLst>
                <a:ext uri="{FF2B5EF4-FFF2-40B4-BE49-F238E27FC236}">
                  <a16:creationId xmlns:a16="http://schemas.microsoft.com/office/drawing/2014/main" id="{8B4677CF-C462-46FF-92CF-36C213FA00B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2" name="CasellaDiTesto 2">
            <a:extLst>
              <a:ext uri="{FF2B5EF4-FFF2-40B4-BE49-F238E27FC236}">
                <a16:creationId xmlns:a16="http://schemas.microsoft.com/office/drawing/2014/main" id="{21DAF21B-C93C-49AB-B951-A247ACA70383}"/>
              </a:ext>
            </a:extLst>
          </p:cNvPr>
          <p:cNvSpPr txBox="1"/>
          <p:nvPr/>
        </p:nvSpPr>
        <p:spPr>
          <a:xfrm>
            <a:off x="9498798" y="3995782"/>
            <a:ext cx="16999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 dirty="0">
                <a:solidFill>
                  <a:schemeClr val="accent4"/>
                </a:solidFill>
              </a:rPr>
              <a:t>ACCURACY  </a:t>
            </a:r>
            <a:r>
              <a:rPr lang="it-IT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69,9%</a:t>
            </a:r>
            <a:endParaRPr lang="it-IT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CasellaDiTesto 12">
            <a:extLst>
              <a:ext uri="{FF2B5EF4-FFF2-40B4-BE49-F238E27FC236}">
                <a16:creationId xmlns:a16="http://schemas.microsoft.com/office/drawing/2014/main" id="{0209BB6D-0FB3-437A-BEEA-F1D79DFAC7E7}"/>
              </a:ext>
            </a:extLst>
          </p:cNvPr>
          <p:cNvSpPr txBox="1"/>
          <p:nvPr/>
        </p:nvSpPr>
        <p:spPr>
          <a:xfrm>
            <a:off x="9530929" y="4348468"/>
            <a:ext cx="16356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2000" b="1">
                <a:solidFill>
                  <a:schemeClr val="accent4"/>
                </a:solidFill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r>
              <a:rPr lang="it-IT" sz="1200" dirty="0"/>
              <a:t>PRECISION  </a:t>
            </a:r>
            <a:r>
              <a:rPr lang="it-IT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71</a:t>
            </a:r>
            <a:r>
              <a:rPr lang="it-IT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,4%</a:t>
            </a:r>
            <a:endParaRPr lang="it-I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329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8217725" y="997527"/>
            <a:ext cx="36100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Quando abbiamo preparato i dati, abbiamo aggiunto coordinate geografiche per usarle in </a:t>
            </a:r>
            <a:r>
              <a:rPr lang="it-IT" dirty="0">
                <a:solidFill>
                  <a:schemeClr val="accent6">
                    <a:lumMod val="50000"/>
                  </a:schemeClr>
                </a:solidFill>
              </a:rPr>
              <a:t>Tableau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La </a:t>
            </a:r>
            <a:r>
              <a:rPr lang="it-IT" dirty="0">
                <a:solidFill>
                  <a:schemeClr val="accent6">
                    <a:lumMod val="50000"/>
                  </a:schemeClr>
                </a:solidFill>
              </a:rPr>
              <a:t>Dashboard</a:t>
            </a:r>
            <a:r>
              <a:rPr lang="it-IT" dirty="0"/>
              <a:t> mostra la mappa con ogni punto identificante un hotel e </a:t>
            </a:r>
            <a:r>
              <a:rPr lang="it-IT" dirty="0" smtClean="0"/>
              <a:t>per ogni hotel la tipologia di turista prevalente </a:t>
            </a:r>
            <a:endParaRPr lang="it-IT" dirty="0"/>
          </a:p>
          <a:p>
            <a:endParaRPr lang="it-IT" dirty="0"/>
          </a:p>
          <a:p>
            <a:r>
              <a:rPr lang="it-IT" dirty="0" smtClean="0"/>
              <a:t>Ad esempio si possono notare diverse strutture in </a:t>
            </a:r>
            <a:r>
              <a:rPr lang="it-IT" dirty="0" err="1" smtClean="0"/>
              <a:t>romagna</a:t>
            </a:r>
            <a:r>
              <a:rPr lang="it-IT" dirty="0" smtClean="0"/>
              <a:t> con utenti interessati al rapporto qualità-prezzo (azzurro) </a:t>
            </a:r>
          </a:p>
          <a:p>
            <a:endParaRPr lang="it-IT" dirty="0"/>
          </a:p>
          <a:p>
            <a:endParaRPr lang="it-IT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BAD481E6-ABA0-4558-AD7C-E76A38668C08}"/>
              </a:ext>
            </a:extLst>
          </p:cNvPr>
          <p:cNvGrpSpPr/>
          <p:nvPr/>
        </p:nvGrpSpPr>
        <p:grpSpPr>
          <a:xfrm>
            <a:off x="256102" y="174764"/>
            <a:ext cx="7014972" cy="578822"/>
            <a:chOff x="4745820" y="1503684"/>
            <a:chExt cx="7014972" cy="578822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AB9AB29-A110-4D4D-ACF0-52B2065C28A7}"/>
                </a:ext>
              </a:extLst>
            </p:cNvPr>
            <p:cNvSpPr txBox="1"/>
            <p:nvPr/>
          </p:nvSpPr>
          <p:spPr>
            <a:xfrm>
              <a:off x="5460792" y="1617348"/>
              <a:ext cx="630000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t-IT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DATA VISUALIZATION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9AD8BBFA-F62D-4946-A80B-499CFC23696F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95E27BA4-0D93-4820-B6AE-D967ABFBB04A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F3BE703E-1C0B-47FB-8C86-B40E346159E7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3" y="808944"/>
            <a:ext cx="7122643" cy="56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8217725" y="997527"/>
            <a:ext cx="36100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Quando abbiamo preparato i dati, abbiamo aggiunto coordinate geografiche per usarle in </a:t>
            </a:r>
            <a:r>
              <a:rPr lang="it-IT" dirty="0">
                <a:solidFill>
                  <a:schemeClr val="accent6">
                    <a:lumMod val="50000"/>
                  </a:schemeClr>
                </a:solidFill>
              </a:rPr>
              <a:t>Tableau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La </a:t>
            </a:r>
            <a:r>
              <a:rPr lang="it-IT" dirty="0" err="1">
                <a:solidFill>
                  <a:schemeClr val="accent6">
                    <a:lumMod val="50000"/>
                  </a:schemeClr>
                </a:solidFill>
              </a:rPr>
              <a:t>Dashboard</a:t>
            </a:r>
            <a:r>
              <a:rPr lang="it-IT" dirty="0"/>
              <a:t> mostra la mappa con ogni punto identificante un hotel e per</a:t>
            </a:r>
          </a:p>
          <a:p>
            <a:endParaRPr lang="it-IT" dirty="0"/>
          </a:p>
          <a:p>
            <a:r>
              <a:rPr lang="it-IT" dirty="0"/>
              <a:t>Ognuno di essi la percentuale di classi che hanno soggiornato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BAD481E6-ABA0-4558-AD7C-E76A38668C08}"/>
              </a:ext>
            </a:extLst>
          </p:cNvPr>
          <p:cNvGrpSpPr/>
          <p:nvPr/>
        </p:nvGrpSpPr>
        <p:grpSpPr>
          <a:xfrm>
            <a:off x="256102" y="174764"/>
            <a:ext cx="7014972" cy="578822"/>
            <a:chOff x="4745820" y="1503684"/>
            <a:chExt cx="7014972" cy="578822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AB9AB29-A110-4D4D-ACF0-52B2065C28A7}"/>
                </a:ext>
              </a:extLst>
            </p:cNvPr>
            <p:cNvSpPr txBox="1"/>
            <p:nvPr/>
          </p:nvSpPr>
          <p:spPr>
            <a:xfrm>
              <a:off x="5460792" y="1617348"/>
              <a:ext cx="630000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t-IT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DATA VISUALIZATION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9AD8BBFA-F62D-4946-A80B-499CFC23696F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95E27BA4-0D93-4820-B6AE-D967ABFBB04A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F3BE703E-1C0B-47FB-8C86-B40E346159E7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33" y="997527"/>
            <a:ext cx="6126599" cy="49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0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8217725" y="997527"/>
            <a:ext cx="36100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Quando abbiamo preparato i dati, abbiamo aggiunto coordinate geografiche per usarle in </a:t>
            </a:r>
            <a:r>
              <a:rPr lang="it-IT" dirty="0">
                <a:solidFill>
                  <a:schemeClr val="accent6">
                    <a:lumMod val="50000"/>
                  </a:schemeClr>
                </a:solidFill>
              </a:rPr>
              <a:t>Tableau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La </a:t>
            </a:r>
            <a:r>
              <a:rPr lang="it-IT" dirty="0">
                <a:solidFill>
                  <a:schemeClr val="accent6">
                    <a:lumMod val="50000"/>
                  </a:schemeClr>
                </a:solidFill>
              </a:rPr>
              <a:t>Dashboard</a:t>
            </a:r>
            <a:r>
              <a:rPr lang="it-IT" dirty="0"/>
              <a:t> mostra la mappa con ogni punto identificante un hotel e </a:t>
            </a:r>
            <a:r>
              <a:rPr lang="it-IT" dirty="0" smtClean="0"/>
              <a:t>per ogni hotel la tipologia di turista prevalente </a:t>
            </a:r>
            <a:endParaRPr lang="it-IT" dirty="0"/>
          </a:p>
          <a:p>
            <a:endParaRPr lang="it-IT" dirty="0"/>
          </a:p>
          <a:p>
            <a:r>
              <a:rPr lang="it-IT" dirty="0" smtClean="0"/>
              <a:t>Ad esempio si possono notare diverse strutture in </a:t>
            </a:r>
            <a:r>
              <a:rPr lang="it-IT" dirty="0" err="1" smtClean="0"/>
              <a:t>romagna</a:t>
            </a:r>
            <a:r>
              <a:rPr lang="it-IT" dirty="0" smtClean="0"/>
              <a:t> con utenti interessati al rapporto qualità-prezzo (azzurro) </a:t>
            </a:r>
          </a:p>
          <a:p>
            <a:endParaRPr lang="it-IT" dirty="0"/>
          </a:p>
          <a:p>
            <a:endParaRPr lang="it-IT" dirty="0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BAD481E6-ABA0-4558-AD7C-E76A38668C08}"/>
              </a:ext>
            </a:extLst>
          </p:cNvPr>
          <p:cNvGrpSpPr/>
          <p:nvPr/>
        </p:nvGrpSpPr>
        <p:grpSpPr>
          <a:xfrm>
            <a:off x="256102" y="174764"/>
            <a:ext cx="7014972" cy="578822"/>
            <a:chOff x="4745820" y="1503684"/>
            <a:chExt cx="7014972" cy="578822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AB9AB29-A110-4D4D-ACF0-52B2065C28A7}"/>
                </a:ext>
              </a:extLst>
            </p:cNvPr>
            <p:cNvSpPr txBox="1"/>
            <p:nvPr/>
          </p:nvSpPr>
          <p:spPr>
            <a:xfrm>
              <a:off x="5460792" y="1617348"/>
              <a:ext cx="630000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t-IT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DATA </a:t>
              </a:r>
              <a:r>
                <a:rPr lang="it-IT" altLang="ko-KR" b="1" dirty="0" smtClean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VISUALIZATION – albero (io non lo terrei)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9AD8BBFA-F62D-4946-A80B-499CFC23696F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95E27BA4-0D93-4820-B6AE-D967ABFBB04A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F3BE703E-1C0B-47FB-8C86-B40E346159E7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74" y="997527"/>
            <a:ext cx="6527828" cy="522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1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3">
            <a:extLst>
              <a:ext uri="{FF2B5EF4-FFF2-40B4-BE49-F238E27FC236}">
                <a16:creationId xmlns:a16="http://schemas.microsoft.com/office/drawing/2014/main" id="{91F8E16D-DAEB-46E7-88E8-EF71B0ED258A}"/>
              </a:ext>
            </a:extLst>
          </p:cNvPr>
          <p:cNvSpPr/>
          <p:nvPr/>
        </p:nvSpPr>
        <p:spPr>
          <a:xfrm>
            <a:off x="975948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Cube 4">
            <a:extLst>
              <a:ext uri="{FF2B5EF4-FFF2-40B4-BE49-F238E27FC236}">
                <a16:creationId xmlns:a16="http://schemas.microsoft.com/office/drawing/2014/main" id="{1ADF6BE2-2451-460B-BC6F-2B8AD3332C35}"/>
              </a:ext>
            </a:extLst>
          </p:cNvPr>
          <p:cNvSpPr/>
          <p:nvPr/>
        </p:nvSpPr>
        <p:spPr>
          <a:xfrm>
            <a:off x="3646136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ube 5">
            <a:extLst>
              <a:ext uri="{FF2B5EF4-FFF2-40B4-BE49-F238E27FC236}">
                <a16:creationId xmlns:a16="http://schemas.microsoft.com/office/drawing/2014/main" id="{05D1C721-1718-4456-93D4-CC2B44AAF683}"/>
              </a:ext>
            </a:extLst>
          </p:cNvPr>
          <p:cNvSpPr/>
          <p:nvPr/>
        </p:nvSpPr>
        <p:spPr>
          <a:xfrm>
            <a:off x="6316324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ube 6">
            <a:extLst>
              <a:ext uri="{FF2B5EF4-FFF2-40B4-BE49-F238E27FC236}">
                <a16:creationId xmlns:a16="http://schemas.microsoft.com/office/drawing/2014/main" id="{DC0EB8C3-F9CA-4BB5-9E4C-30EF6AF5C9E1}"/>
              </a:ext>
            </a:extLst>
          </p:cNvPr>
          <p:cNvSpPr/>
          <p:nvPr/>
        </p:nvSpPr>
        <p:spPr>
          <a:xfrm>
            <a:off x="8986513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ardrop 12">
            <a:extLst>
              <a:ext uri="{FF2B5EF4-FFF2-40B4-BE49-F238E27FC236}">
                <a16:creationId xmlns:a16="http://schemas.microsoft.com/office/drawing/2014/main" id="{025150DA-9D89-481D-B9D6-9F26827E2778}"/>
              </a:ext>
            </a:extLst>
          </p:cNvPr>
          <p:cNvSpPr/>
          <p:nvPr/>
        </p:nvSpPr>
        <p:spPr>
          <a:xfrm rot="8100000">
            <a:off x="1467799" y="1782718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ardrop 12">
            <a:extLst>
              <a:ext uri="{FF2B5EF4-FFF2-40B4-BE49-F238E27FC236}">
                <a16:creationId xmlns:a16="http://schemas.microsoft.com/office/drawing/2014/main" id="{A23805FA-D68F-4711-A16F-BE5D5CFC8E7D}"/>
              </a:ext>
            </a:extLst>
          </p:cNvPr>
          <p:cNvSpPr/>
          <p:nvPr/>
        </p:nvSpPr>
        <p:spPr>
          <a:xfrm rot="8100000">
            <a:off x="4137988" y="1782717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ardrop 12">
            <a:extLst>
              <a:ext uri="{FF2B5EF4-FFF2-40B4-BE49-F238E27FC236}">
                <a16:creationId xmlns:a16="http://schemas.microsoft.com/office/drawing/2014/main" id="{78D8C6DE-1D55-4F23-A79C-82759FD337DA}"/>
              </a:ext>
            </a:extLst>
          </p:cNvPr>
          <p:cNvSpPr/>
          <p:nvPr/>
        </p:nvSpPr>
        <p:spPr>
          <a:xfrm rot="8100000">
            <a:off x="6808177" y="1782716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ardrop 12">
            <a:extLst>
              <a:ext uri="{FF2B5EF4-FFF2-40B4-BE49-F238E27FC236}">
                <a16:creationId xmlns:a16="http://schemas.microsoft.com/office/drawing/2014/main" id="{87E08DEF-3A4B-4B02-B691-65F0CFFDF6A4}"/>
              </a:ext>
            </a:extLst>
          </p:cNvPr>
          <p:cNvSpPr/>
          <p:nvPr/>
        </p:nvSpPr>
        <p:spPr>
          <a:xfrm rot="8100000">
            <a:off x="9478365" y="1782715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FC56FEF-F3D1-4197-89A6-D49A734D45A2}"/>
              </a:ext>
            </a:extLst>
          </p:cNvPr>
          <p:cNvGrpSpPr/>
          <p:nvPr/>
        </p:nvGrpSpPr>
        <p:grpSpPr>
          <a:xfrm>
            <a:off x="8966966" y="4030980"/>
            <a:ext cx="2231800" cy="1846659"/>
            <a:chOff x="5889060" y="3872747"/>
            <a:chExt cx="2527679" cy="18466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BFFBD-5AAA-4BAA-9B7D-9716D7B49AD7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FF333A-6707-472A-A827-EAE255CFDFC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F5776E1-3019-4637-B2BA-DB0943D8842E}"/>
              </a:ext>
            </a:extLst>
          </p:cNvPr>
          <p:cNvGrpSpPr/>
          <p:nvPr/>
        </p:nvGrpSpPr>
        <p:grpSpPr>
          <a:xfrm>
            <a:off x="6296777" y="4030980"/>
            <a:ext cx="2231800" cy="1846659"/>
            <a:chOff x="5889060" y="3872747"/>
            <a:chExt cx="2527679" cy="18466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B637C-DB26-491B-84F0-D9098A4388F2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276D79-72BB-4EB0-8B2A-AAFD3BA2E2F0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C426EA2-17C0-4217-90B9-26E208DA1EDD}"/>
              </a:ext>
            </a:extLst>
          </p:cNvPr>
          <p:cNvGrpSpPr/>
          <p:nvPr/>
        </p:nvGrpSpPr>
        <p:grpSpPr>
          <a:xfrm>
            <a:off x="3626589" y="4030980"/>
            <a:ext cx="2231800" cy="1846659"/>
            <a:chOff x="5889060" y="3872747"/>
            <a:chExt cx="2527679" cy="1846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4EE73-8A87-4F5F-BDF2-A01BF71CE364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D79841-3501-4E33-8D5E-DBDE8C1DFA2A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58971A5-E2AF-4AD3-95CA-ACB8A3D68BE5}"/>
              </a:ext>
            </a:extLst>
          </p:cNvPr>
          <p:cNvGrpSpPr/>
          <p:nvPr/>
        </p:nvGrpSpPr>
        <p:grpSpPr>
          <a:xfrm>
            <a:off x="956401" y="4030980"/>
            <a:ext cx="2231800" cy="1846659"/>
            <a:chOff x="5889060" y="3872747"/>
            <a:chExt cx="2527679" cy="18466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0042F5-432B-4B23-8BB3-2D7224B7F98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7B825B-A6E7-4DDE-81EA-47ADAB80E09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FFAC32-B5E9-4F58-B359-BB7604173DCD}"/>
              </a:ext>
            </a:extLst>
          </p:cNvPr>
          <p:cNvSpPr txBox="1"/>
          <p:nvPr/>
        </p:nvSpPr>
        <p:spPr>
          <a:xfrm>
            <a:off x="1283364" y="3337741"/>
            <a:ext cx="159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Migliorare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la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classificazione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F3642-0F5A-491E-8F0E-0D160914C939}"/>
              </a:ext>
            </a:extLst>
          </p:cNvPr>
          <p:cNvSpPr txBox="1"/>
          <p:nvPr/>
        </p:nvSpPr>
        <p:spPr>
          <a:xfrm>
            <a:off x="3726032" y="3504688"/>
            <a:ext cx="1907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Sentiment analysis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D3FA8D-E144-4D43-8DB8-3851CB81B103}"/>
              </a:ext>
            </a:extLst>
          </p:cNvPr>
          <p:cNvSpPr txBox="1"/>
          <p:nvPr/>
        </p:nvSpPr>
        <p:spPr>
          <a:xfrm>
            <a:off x="6394089" y="3392246"/>
            <a:ext cx="20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Applicare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l’analisi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su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altri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siti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simili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1974E2-4EC1-4666-87B5-66EB2E305F5D}"/>
              </a:ext>
            </a:extLst>
          </p:cNvPr>
          <p:cNvSpPr txBox="1"/>
          <p:nvPr/>
        </p:nvSpPr>
        <p:spPr>
          <a:xfrm>
            <a:off x="9248536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940CFAFB-C4BF-4CCD-8212-A799F5D0C7D4}"/>
              </a:ext>
            </a:extLst>
          </p:cNvPr>
          <p:cNvSpPr/>
          <p:nvPr/>
        </p:nvSpPr>
        <p:spPr>
          <a:xfrm>
            <a:off x="1878445" y="2231345"/>
            <a:ext cx="416351" cy="30531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3CC532F2-00CF-4496-B674-2A2EC7E3060A}"/>
              </a:ext>
            </a:extLst>
          </p:cNvPr>
          <p:cNvSpPr/>
          <p:nvPr/>
        </p:nvSpPr>
        <p:spPr>
          <a:xfrm rot="5400000">
            <a:off x="7237502" y="2133792"/>
            <a:ext cx="403133" cy="40259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E81C8761-2453-4F2B-9D57-C0C25A078173}"/>
              </a:ext>
            </a:extLst>
          </p:cNvPr>
          <p:cNvSpPr/>
          <p:nvPr/>
        </p:nvSpPr>
        <p:spPr>
          <a:xfrm flipH="1">
            <a:off x="4488504" y="2167469"/>
            <a:ext cx="489660" cy="4039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1A4C3733-A42D-4462-9510-CE31FDAF5E36}"/>
              </a:ext>
            </a:extLst>
          </p:cNvPr>
          <p:cNvSpPr/>
          <p:nvPr/>
        </p:nvSpPr>
        <p:spPr>
          <a:xfrm>
            <a:off x="9891019" y="2185948"/>
            <a:ext cx="492705" cy="32381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64A02CE8-DBDB-4745-8676-389D981B2D77}"/>
              </a:ext>
            </a:extLst>
          </p:cNvPr>
          <p:cNvGrpSpPr/>
          <p:nvPr/>
        </p:nvGrpSpPr>
        <p:grpSpPr>
          <a:xfrm>
            <a:off x="256102" y="174764"/>
            <a:ext cx="7014972" cy="578822"/>
            <a:chOff x="4745820" y="1503684"/>
            <a:chExt cx="7014972" cy="578822"/>
          </a:xfrm>
        </p:grpSpPr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F91B9FC1-C5CD-4D71-9EF9-0E4D683FEF0E}"/>
                </a:ext>
              </a:extLst>
            </p:cNvPr>
            <p:cNvSpPr txBox="1"/>
            <p:nvPr/>
          </p:nvSpPr>
          <p:spPr>
            <a:xfrm>
              <a:off x="5460792" y="1617348"/>
              <a:ext cx="6300000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t-IT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COSA POSSIAMO MIGLIORARE?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A9D45928-7AE4-44BE-98CD-F704F86856E8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81755F02-2A0D-4B7C-9B98-850B4C715A42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6">
                <a:extLst>
                  <a:ext uri="{FF2B5EF4-FFF2-40B4-BE49-F238E27FC236}">
                    <a16:creationId xmlns:a16="http://schemas.microsoft.com/office/drawing/2014/main" id="{520BA199-E4D6-40A1-8CB7-E59029CA5D3D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82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Working</a:t>
            </a:r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:a16="http://schemas.microsoft.com/office/drawing/2014/main" id="{7F4A25E9-198B-422F-9DB0-22F7D8F38520}"/>
              </a:ext>
            </a:extLst>
          </p:cNvPr>
          <p:cNvGrpSpPr/>
          <p:nvPr/>
        </p:nvGrpSpPr>
        <p:grpSpPr>
          <a:xfrm>
            <a:off x="979465" y="4785364"/>
            <a:ext cx="1096955" cy="890861"/>
            <a:chOff x="430681" y="4698935"/>
            <a:chExt cx="1096955" cy="890861"/>
          </a:xfrm>
        </p:grpSpPr>
        <p:sp>
          <p:nvSpPr>
            <p:cNvPr id="5" name="Teardrop 6">
              <a:extLst>
                <a:ext uri="{FF2B5EF4-FFF2-40B4-BE49-F238E27FC236}">
                  <a16:creationId xmlns:a16="http://schemas.microsoft.com/office/drawing/2014/main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BE5CF-A36E-4733-BB7A-615507E8559B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16BDF1CE-0BF1-48D4-993D-7BE06C3A48C1}"/>
              </a:ext>
            </a:extLst>
          </p:cNvPr>
          <p:cNvGrpSpPr/>
          <p:nvPr/>
        </p:nvGrpSpPr>
        <p:grpSpPr>
          <a:xfrm>
            <a:off x="2793707" y="4785364"/>
            <a:ext cx="1096955" cy="890861"/>
            <a:chOff x="430681" y="4698935"/>
            <a:chExt cx="1096955" cy="890861"/>
          </a:xfrm>
        </p:grpSpPr>
        <p:sp>
          <p:nvSpPr>
            <p:cNvPr id="9" name="Teardrop 32">
              <a:extLst>
                <a:ext uri="{FF2B5EF4-FFF2-40B4-BE49-F238E27FC236}">
                  <a16:creationId xmlns:a16="http://schemas.microsoft.com/office/drawing/2014/main" id="{472CF6A6-7715-4B8E-9317-9408ED85E8E1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A087-E998-42BA-8D2F-249D5D3085FA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7946C3B8-B43C-4D72-82BE-F3E5FDDE6C22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id="{8B3A6BEB-40C5-49A0-971F-121E80535529}"/>
              </a:ext>
            </a:extLst>
          </p:cNvPr>
          <p:cNvGrpSpPr/>
          <p:nvPr/>
        </p:nvGrpSpPr>
        <p:grpSpPr>
          <a:xfrm>
            <a:off x="4631699" y="4785364"/>
            <a:ext cx="1096955" cy="890861"/>
            <a:chOff x="430681" y="4698935"/>
            <a:chExt cx="1096955" cy="890861"/>
          </a:xfrm>
        </p:grpSpPr>
        <p:sp>
          <p:nvSpPr>
            <p:cNvPr id="13" name="Teardrop 36">
              <a:extLst>
                <a:ext uri="{FF2B5EF4-FFF2-40B4-BE49-F238E27FC236}">
                  <a16:creationId xmlns:a16="http://schemas.microsoft.com/office/drawing/2014/main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B3CE9F-9970-4622-82E7-42A77768608A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3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39">
            <a:extLst>
              <a:ext uri="{FF2B5EF4-FFF2-40B4-BE49-F238E27FC236}">
                <a16:creationId xmlns:a16="http://schemas.microsoft.com/office/drawing/2014/main" id="{FF90E5C4-D397-4AEB-812F-9AA01C4BE056}"/>
              </a:ext>
            </a:extLst>
          </p:cNvPr>
          <p:cNvGrpSpPr/>
          <p:nvPr/>
        </p:nvGrpSpPr>
        <p:grpSpPr>
          <a:xfrm>
            <a:off x="6505316" y="4785364"/>
            <a:ext cx="1096955" cy="890861"/>
            <a:chOff x="430681" y="4698935"/>
            <a:chExt cx="1096955" cy="890861"/>
          </a:xfrm>
        </p:grpSpPr>
        <p:sp>
          <p:nvSpPr>
            <p:cNvPr id="17" name="Teardrop 40">
              <a:extLst>
                <a:ext uri="{FF2B5EF4-FFF2-40B4-BE49-F238E27FC236}">
                  <a16:creationId xmlns:a16="http://schemas.microsoft.com/office/drawing/2014/main" id="{29A7A2E0-1A20-46BA-81DA-265D17322A2F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AB2220-1602-406B-AC98-A7B62BE8DDBF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4C8CC4EC-5211-486F-B2C7-8DA013533B2D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43">
            <a:extLst>
              <a:ext uri="{FF2B5EF4-FFF2-40B4-BE49-F238E27FC236}">
                <a16:creationId xmlns:a16="http://schemas.microsoft.com/office/drawing/2014/main" id="{A0AF6638-5337-403E-85EC-CEDE259FA9DA}"/>
              </a:ext>
            </a:extLst>
          </p:cNvPr>
          <p:cNvGrpSpPr/>
          <p:nvPr/>
        </p:nvGrpSpPr>
        <p:grpSpPr>
          <a:xfrm>
            <a:off x="8331433" y="4785364"/>
            <a:ext cx="1096955" cy="890861"/>
            <a:chOff x="430681" y="4698935"/>
            <a:chExt cx="1096955" cy="890861"/>
          </a:xfrm>
        </p:grpSpPr>
        <p:sp>
          <p:nvSpPr>
            <p:cNvPr id="21" name="Teardrop 44">
              <a:extLst>
                <a:ext uri="{FF2B5EF4-FFF2-40B4-BE49-F238E27FC236}">
                  <a16:creationId xmlns:a16="http://schemas.microsoft.com/office/drawing/2014/main" id="{2E649A4D-B168-42FE-B29D-70C032C8A3F9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9654FD-2682-4CC1-A849-AEDC7870837E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5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Oval 46">
              <a:extLst>
                <a:ext uri="{FF2B5EF4-FFF2-40B4-BE49-F238E27FC236}">
                  <a16:creationId xmlns:a16="http://schemas.microsoft.com/office/drawing/2014/main" id="{CB7C66DB-1122-4AE5-A95F-1A7C8F4EA1CB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28C2305A-4391-4643-B737-71A629B0F70A}"/>
              </a:ext>
            </a:extLst>
          </p:cNvPr>
          <p:cNvSpPr/>
          <p:nvPr/>
        </p:nvSpPr>
        <p:spPr>
          <a:xfrm>
            <a:off x="1498207" y="4128064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D89BE007-8B6D-4B95-935E-995D16542324}"/>
              </a:ext>
            </a:extLst>
          </p:cNvPr>
          <p:cNvSpPr/>
          <p:nvPr/>
        </p:nvSpPr>
        <p:spPr>
          <a:xfrm>
            <a:off x="3339923" y="3930042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878C6DDA-CF4E-4F38-9FF3-38C0F6E7C12C}"/>
              </a:ext>
            </a:extLst>
          </p:cNvPr>
          <p:cNvSpPr/>
          <p:nvPr/>
        </p:nvSpPr>
        <p:spPr>
          <a:xfrm>
            <a:off x="5181639" y="373202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E86116D2-6C8A-4BFD-9450-C9E016E7E6E3}"/>
              </a:ext>
            </a:extLst>
          </p:cNvPr>
          <p:cNvSpPr/>
          <p:nvPr/>
        </p:nvSpPr>
        <p:spPr>
          <a:xfrm>
            <a:off x="7023355" y="350866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Rounded Rectangle 55">
            <a:extLst>
              <a:ext uri="{FF2B5EF4-FFF2-40B4-BE49-F238E27FC236}">
                <a16:creationId xmlns:a16="http://schemas.microsoft.com/office/drawing/2014/main" id="{4896E0C7-EC4F-42EE-B844-76ACBC134B74}"/>
              </a:ext>
            </a:extLst>
          </p:cNvPr>
          <p:cNvSpPr/>
          <p:nvPr/>
        </p:nvSpPr>
        <p:spPr>
          <a:xfrm>
            <a:off x="8865071" y="333597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Group 56">
            <a:extLst>
              <a:ext uri="{FF2B5EF4-FFF2-40B4-BE49-F238E27FC236}">
                <a16:creationId xmlns:a16="http://schemas.microsoft.com/office/drawing/2014/main" id="{18824368-5803-4148-8AC6-DE6085FEB274}"/>
              </a:ext>
            </a:extLst>
          </p:cNvPr>
          <p:cNvGrpSpPr/>
          <p:nvPr/>
        </p:nvGrpSpPr>
        <p:grpSpPr>
          <a:xfrm>
            <a:off x="1585304" y="2345857"/>
            <a:ext cx="1607390" cy="1261884"/>
            <a:chOff x="1704484" y="1766707"/>
            <a:chExt cx="1038452" cy="126188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977C11-B94F-4C11-814A-03A97245A6C1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Abbiamo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visionato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diversi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dataset e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progetto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982B48-FC2C-468D-A03D-205A3F0BB3C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Scegli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l’idea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60">
            <a:extLst>
              <a:ext uri="{FF2B5EF4-FFF2-40B4-BE49-F238E27FC236}">
                <a16:creationId xmlns:a16="http://schemas.microsoft.com/office/drawing/2014/main" id="{EDAEC66A-6E14-48E2-B47A-B3E89B8F17F3}"/>
              </a:ext>
            </a:extLst>
          </p:cNvPr>
          <p:cNvCxnSpPr/>
          <p:nvPr/>
        </p:nvCxnSpPr>
        <p:spPr>
          <a:xfrm>
            <a:off x="1498207" y="240302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5">
            <a:extLst>
              <a:ext uri="{FF2B5EF4-FFF2-40B4-BE49-F238E27FC236}">
                <a16:creationId xmlns:a16="http://schemas.microsoft.com/office/drawing/2014/main" id="{29577814-30D7-425C-9BF8-3335C8F471A4}"/>
              </a:ext>
            </a:extLst>
          </p:cNvPr>
          <p:cNvGrpSpPr/>
          <p:nvPr/>
        </p:nvGrpSpPr>
        <p:grpSpPr>
          <a:xfrm>
            <a:off x="3427020" y="2144691"/>
            <a:ext cx="1607390" cy="1631216"/>
            <a:chOff x="1704484" y="1766707"/>
            <a:chExt cx="1038452" cy="16312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AD4983-B4D2-4809-9D29-EE40972A6DE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5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arrivano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sempre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: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 le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proposte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erano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realizzabili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un tempo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stabilito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2DB6F5-DC5D-4A6A-80A7-73FFB859E51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it Feasible 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86">
            <a:extLst>
              <a:ext uri="{FF2B5EF4-FFF2-40B4-BE49-F238E27FC236}">
                <a16:creationId xmlns:a16="http://schemas.microsoft.com/office/drawing/2014/main" id="{72E68650-F178-49F2-9EBD-78CBFA711201}"/>
              </a:ext>
            </a:extLst>
          </p:cNvPr>
          <p:cNvCxnSpPr/>
          <p:nvPr/>
        </p:nvCxnSpPr>
        <p:spPr>
          <a:xfrm>
            <a:off x="3339923" y="2206259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90">
            <a:extLst>
              <a:ext uri="{FF2B5EF4-FFF2-40B4-BE49-F238E27FC236}">
                <a16:creationId xmlns:a16="http://schemas.microsoft.com/office/drawing/2014/main" id="{0EECA203-F6F1-424D-90DD-A53CF0249EA6}"/>
              </a:ext>
            </a:extLst>
          </p:cNvPr>
          <p:cNvGrpSpPr/>
          <p:nvPr/>
        </p:nvGrpSpPr>
        <p:grpSpPr>
          <a:xfrm>
            <a:off x="5268736" y="1943525"/>
            <a:ext cx="1607390" cy="1446550"/>
            <a:chOff x="1704484" y="1766707"/>
            <a:chExt cx="1038452" cy="14465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C197A6-33B7-47B6-A9C2-F3F609779BE1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Essendo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progetto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molto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corposo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abbiamo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suddiviso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 task ad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ognuno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BF1488-E7CE-4E5A-821D-AE900512286B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Divisione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ruoli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91">
            <a:extLst>
              <a:ext uri="{FF2B5EF4-FFF2-40B4-BE49-F238E27FC236}">
                <a16:creationId xmlns:a16="http://schemas.microsoft.com/office/drawing/2014/main" id="{BC8DF6D8-5E01-491F-AF79-A44EE6F696B8}"/>
              </a:ext>
            </a:extLst>
          </p:cNvPr>
          <p:cNvCxnSpPr/>
          <p:nvPr/>
        </p:nvCxnSpPr>
        <p:spPr>
          <a:xfrm>
            <a:off x="5181639" y="200948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95">
            <a:extLst>
              <a:ext uri="{FF2B5EF4-FFF2-40B4-BE49-F238E27FC236}">
                <a16:creationId xmlns:a16="http://schemas.microsoft.com/office/drawing/2014/main" id="{8715BB01-4BF0-421B-95D3-6F7BFD8AF57B}"/>
              </a:ext>
            </a:extLst>
          </p:cNvPr>
          <p:cNvGrpSpPr/>
          <p:nvPr/>
        </p:nvGrpSpPr>
        <p:grpSpPr>
          <a:xfrm>
            <a:off x="7110452" y="1742359"/>
            <a:ext cx="1607390" cy="1631216"/>
            <a:chOff x="1704484" y="1766707"/>
            <a:chExt cx="1038452" cy="16312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499629-F9CA-4076-8394-67A590B442C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Ognuno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trova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sempre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spesso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confronta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trovare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soluzione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B6883-1DE1-4D2B-AE94-563B59EC4A51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Comunicazione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96">
            <a:extLst>
              <a:ext uri="{FF2B5EF4-FFF2-40B4-BE49-F238E27FC236}">
                <a16:creationId xmlns:a16="http://schemas.microsoft.com/office/drawing/2014/main" id="{0CE7F96A-2AD5-457D-900A-2F07FD3CC5EE}"/>
              </a:ext>
            </a:extLst>
          </p:cNvPr>
          <p:cNvCxnSpPr/>
          <p:nvPr/>
        </p:nvCxnSpPr>
        <p:spPr>
          <a:xfrm>
            <a:off x="7023355" y="181271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100">
            <a:extLst>
              <a:ext uri="{FF2B5EF4-FFF2-40B4-BE49-F238E27FC236}">
                <a16:creationId xmlns:a16="http://schemas.microsoft.com/office/drawing/2014/main" id="{55ACE563-CF4B-4F98-BDEF-6D64D09E6712}"/>
              </a:ext>
            </a:extLst>
          </p:cNvPr>
          <p:cNvGrpSpPr/>
          <p:nvPr/>
        </p:nvGrpSpPr>
        <p:grpSpPr>
          <a:xfrm>
            <a:off x="8952168" y="1541193"/>
            <a:ext cx="1607390" cy="1446550"/>
            <a:chOff x="1704484" y="1766707"/>
            <a:chExt cx="1038452" cy="14465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738E02-9583-44CE-BBA0-8AC7ED57C99D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volta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finito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proprio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task,bisogna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Unirlo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lavoro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degli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senza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sovrapporsi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7979DE-0A13-4392-A7A9-A432DBA1726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Aggregazione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2" name="Straight Connector 101">
            <a:extLst>
              <a:ext uri="{FF2B5EF4-FFF2-40B4-BE49-F238E27FC236}">
                <a16:creationId xmlns:a16="http://schemas.microsoft.com/office/drawing/2014/main" id="{364ADE02-5694-4952-9361-CF0296D7D909}"/>
              </a:ext>
            </a:extLst>
          </p:cNvPr>
          <p:cNvCxnSpPr/>
          <p:nvPr/>
        </p:nvCxnSpPr>
        <p:spPr>
          <a:xfrm>
            <a:off x="8865071" y="161594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87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EA7B012A-0BFA-472A-A0C8-911E0A732553}"/>
              </a:ext>
            </a:extLst>
          </p:cNvPr>
          <p:cNvSpPr txBox="1">
            <a:spLocks/>
          </p:cNvSpPr>
          <p:nvPr/>
        </p:nvSpPr>
        <p:spPr>
          <a:xfrm>
            <a:off x="1550008" y="3069027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E764555-320C-449E-A8BC-65F87FFE275A}"/>
              </a:ext>
            </a:extLst>
          </p:cNvPr>
          <p:cNvSpPr txBox="1">
            <a:spLocks/>
          </p:cNvSpPr>
          <p:nvPr/>
        </p:nvSpPr>
        <p:spPr>
          <a:xfrm>
            <a:off x="1550008" y="2747553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Modern PowerPoint Presentation</a:t>
            </a:r>
          </a:p>
        </p:txBody>
      </p:sp>
      <p:pic>
        <p:nvPicPr>
          <p:cNvPr id="8" name="Immagine 7" descr="planelanding.jpg"/>
          <p:cNvPicPr>
            <a:picLocks noChangeAspect="1"/>
          </p:cNvPicPr>
          <p:nvPr/>
        </p:nvPicPr>
        <p:blipFill>
          <a:blip r:embed="rId2" cstate="print">
            <a:lum bright="-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5177642"/>
            <a:ext cx="12192000" cy="1104405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1" i="1" dirty="0">
                <a:solidFill>
                  <a:schemeClr val="accent6">
                    <a:lumMod val="50000"/>
                  </a:schemeClr>
                </a:solidFill>
              </a:rPr>
              <a:t>Buona </a:t>
            </a:r>
            <a:r>
              <a:rPr lang="it-IT" sz="3600" b="1" i="1" dirty="0" err="1">
                <a:solidFill>
                  <a:schemeClr val="accent6">
                    <a:lumMod val="50000"/>
                  </a:schemeClr>
                </a:solidFill>
              </a:rPr>
              <a:t>Partenza…</a:t>
            </a:r>
            <a:endParaRPr lang="it-IT" sz="36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17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58">
            <a:extLst>
              <a:ext uri="{FF2B5EF4-FFF2-40B4-BE49-F238E27FC236}">
                <a16:creationId xmlns:a16="http://schemas.microsoft.com/office/drawing/2014/main" id="{34FF4F19-F984-43A1-9460-D3AEDB0E7E73}"/>
              </a:ext>
            </a:extLst>
          </p:cNvPr>
          <p:cNvGrpSpPr/>
          <p:nvPr/>
        </p:nvGrpSpPr>
        <p:grpSpPr>
          <a:xfrm rot="2964982">
            <a:off x="4575106" y="1361707"/>
            <a:ext cx="702488" cy="474719"/>
            <a:chOff x="6689507" y="2040656"/>
            <a:chExt cx="720081" cy="442512"/>
          </a:xfrm>
        </p:grpSpPr>
        <p:sp>
          <p:nvSpPr>
            <p:cNvPr id="105" name="Rounded Rectangle 56">
              <a:extLst>
                <a:ext uri="{FF2B5EF4-FFF2-40B4-BE49-F238E27FC236}">
                  <a16:creationId xmlns:a16="http://schemas.microsoft.com/office/drawing/2014/main" id="{336B36A5-74BF-47A4-B9AB-76C58D77D49C}"/>
                </a:ext>
              </a:extLst>
            </p:cNvPr>
            <p:cNvSpPr/>
            <p:nvPr/>
          </p:nvSpPr>
          <p:spPr>
            <a:xfrm>
              <a:off x="6689508" y="2040656"/>
              <a:ext cx="720080" cy="4425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Rectangle 57">
              <a:extLst>
                <a:ext uri="{FF2B5EF4-FFF2-40B4-BE49-F238E27FC236}">
                  <a16:creationId xmlns:a16="http://schemas.microsoft.com/office/drawing/2014/main" id="{76548FA0-7591-4B46-BD4D-39CC681872CC}"/>
                </a:ext>
              </a:extLst>
            </p:cNvPr>
            <p:cNvSpPr/>
            <p:nvPr/>
          </p:nvSpPr>
          <p:spPr>
            <a:xfrm>
              <a:off x="6689507" y="2285765"/>
              <a:ext cx="720000" cy="10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5B876BA-35C0-4DD2-8890-C032BCAA8B7D}"/>
              </a:ext>
            </a:extLst>
          </p:cNvPr>
          <p:cNvGrpSpPr/>
          <p:nvPr/>
        </p:nvGrpSpPr>
        <p:grpSpPr>
          <a:xfrm>
            <a:off x="5341515" y="2057408"/>
            <a:ext cx="2387283" cy="2244520"/>
            <a:chOff x="5942350" y="2810299"/>
            <a:chExt cx="1435671" cy="1349816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9695DF8B-9351-40B8-B317-09E4072F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1381">
              <a:off x="6747987" y="2823480"/>
              <a:ext cx="630034" cy="1331664"/>
            </a:xfrm>
            <a:prstGeom prst="rect">
              <a:avLst/>
            </a:prstGeom>
          </p:spPr>
        </p:pic>
        <p:pic>
          <p:nvPicPr>
            <p:cNvPr id="99" name="Picture 20">
              <a:extLst>
                <a:ext uri="{FF2B5EF4-FFF2-40B4-BE49-F238E27FC236}">
                  <a16:creationId xmlns:a16="http://schemas.microsoft.com/office/drawing/2014/main" id="{7CD009FF-9E3B-4A13-BCD1-64551F981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847">
              <a:off x="6121543" y="2961491"/>
              <a:ext cx="693330" cy="1108658"/>
            </a:xfrm>
            <a:prstGeom prst="rect">
              <a:avLst/>
            </a:prstGeom>
          </p:spPr>
        </p:pic>
        <p:pic>
          <p:nvPicPr>
            <p:cNvPr id="100" name="Picture 22">
              <a:extLst>
                <a:ext uri="{FF2B5EF4-FFF2-40B4-BE49-F238E27FC236}">
                  <a16:creationId xmlns:a16="http://schemas.microsoft.com/office/drawing/2014/main" id="{E5A3CE02-2374-4C59-A8E7-C9D28A90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4258">
              <a:off x="6671209" y="2877117"/>
              <a:ext cx="235137" cy="1259289"/>
            </a:xfrm>
            <a:prstGeom prst="rect">
              <a:avLst/>
            </a:prstGeom>
          </p:spPr>
        </p:pic>
        <p:pic>
          <p:nvPicPr>
            <p:cNvPr id="101" name="Picture 23">
              <a:extLst>
                <a:ext uri="{FF2B5EF4-FFF2-40B4-BE49-F238E27FC236}">
                  <a16:creationId xmlns:a16="http://schemas.microsoft.com/office/drawing/2014/main" id="{64C91EFA-B3FA-4C71-8AC2-0C44A1905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33919">
              <a:off x="5942350" y="2810299"/>
              <a:ext cx="472268" cy="1349816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9" name="Freeform 51">
            <a:extLst>
              <a:ext uri="{FF2B5EF4-FFF2-40B4-BE49-F238E27FC236}">
                <a16:creationId xmlns:a16="http://schemas.microsoft.com/office/drawing/2014/main" id="{D6C25219-8788-47FD-860C-0E48092365CE}"/>
              </a:ext>
            </a:extLst>
          </p:cNvPr>
          <p:cNvSpPr/>
          <p:nvPr/>
        </p:nvSpPr>
        <p:spPr>
          <a:xfrm>
            <a:off x="470442" y="496958"/>
            <a:ext cx="4555215" cy="2809349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73665 w 3964529"/>
              <a:gd name="connsiteY0" fmla="*/ 694524 h 2472430"/>
              <a:gd name="connsiteX1" fmla="*/ 3423373 w 3964529"/>
              <a:gd name="connsiteY1" fmla="*/ 814858 h 2472430"/>
              <a:gd name="connsiteX2" fmla="*/ 3231709 w 3964529"/>
              <a:gd name="connsiteY2" fmla="*/ 859168 h 2472430"/>
              <a:gd name="connsiteX3" fmla="*/ 3471884 w 3964529"/>
              <a:gd name="connsiteY3" fmla="*/ 850917 h 2472430"/>
              <a:gd name="connsiteX4" fmla="*/ 3756802 w 3964529"/>
              <a:gd name="connsiteY4" fmla="*/ 720090 h 2472430"/>
              <a:gd name="connsiteX5" fmla="*/ 3964529 w 3964529"/>
              <a:gd name="connsiteY5" fmla="*/ 751520 h 2472430"/>
              <a:gd name="connsiteX6" fmla="*/ 3860224 w 3964529"/>
              <a:gd name="connsiteY6" fmla="*/ 792723 h 2472430"/>
              <a:gd name="connsiteX7" fmla="*/ 3907594 w 3964529"/>
              <a:gd name="connsiteY7" fmla="*/ 861410 h 2472430"/>
              <a:gd name="connsiteX8" fmla="*/ 3395897 w 3964529"/>
              <a:gd name="connsiteY8" fmla="*/ 1053731 h 2472430"/>
              <a:gd name="connsiteX9" fmla="*/ 3267901 w 3964529"/>
              <a:gd name="connsiteY9" fmla="*/ 1129589 h 2472430"/>
              <a:gd name="connsiteX10" fmla="*/ 2848447 w 3964529"/>
              <a:gd name="connsiteY10" fmla="*/ 1162430 h 2472430"/>
              <a:gd name="connsiteX11" fmla="*/ 762619 w 3964529"/>
              <a:gd name="connsiteY11" fmla="*/ 2471571 h 2472430"/>
              <a:gd name="connsiteX12" fmla="*/ 54954 w 3964529"/>
              <a:gd name="connsiteY12" fmla="*/ 944920 h 2472430"/>
              <a:gd name="connsiteX13" fmla="*/ 21024 w 3964529"/>
              <a:gd name="connsiteY13" fmla="*/ 242 h 2472430"/>
              <a:gd name="connsiteX14" fmla="*/ 778522 w 3964529"/>
              <a:gd name="connsiteY14" fmla="*/ 1103947 h 2472430"/>
              <a:gd name="connsiteX15" fmla="*/ 961403 w 3964529"/>
              <a:gd name="connsiteY15" fmla="*/ 1803662 h 2472430"/>
              <a:gd name="connsiteX16" fmla="*/ 2656118 w 3964529"/>
              <a:gd name="connsiteY16" fmla="*/ 902437 h 2472430"/>
              <a:gd name="connsiteX17" fmla="*/ 3162840 w 3964529"/>
              <a:gd name="connsiteY17" fmla="*/ 737302 h 2472430"/>
              <a:gd name="connsiteX18" fmla="*/ 3473665 w 3964529"/>
              <a:gd name="connsiteY18" fmla="*/ 694524 h 2472430"/>
              <a:gd name="connsiteX0" fmla="*/ 3473665 w 3964529"/>
              <a:gd name="connsiteY0" fmla="*/ 706805 h 2484711"/>
              <a:gd name="connsiteX1" fmla="*/ 3423373 w 3964529"/>
              <a:gd name="connsiteY1" fmla="*/ 827139 h 2484711"/>
              <a:gd name="connsiteX2" fmla="*/ 3231709 w 3964529"/>
              <a:gd name="connsiteY2" fmla="*/ 871449 h 2484711"/>
              <a:gd name="connsiteX3" fmla="*/ 3471884 w 3964529"/>
              <a:gd name="connsiteY3" fmla="*/ 863198 h 2484711"/>
              <a:gd name="connsiteX4" fmla="*/ 3756802 w 3964529"/>
              <a:gd name="connsiteY4" fmla="*/ 732371 h 2484711"/>
              <a:gd name="connsiteX5" fmla="*/ 3964529 w 3964529"/>
              <a:gd name="connsiteY5" fmla="*/ 763801 h 2484711"/>
              <a:gd name="connsiteX6" fmla="*/ 3860224 w 3964529"/>
              <a:gd name="connsiteY6" fmla="*/ 805004 h 2484711"/>
              <a:gd name="connsiteX7" fmla="*/ 3907594 w 3964529"/>
              <a:gd name="connsiteY7" fmla="*/ 873691 h 2484711"/>
              <a:gd name="connsiteX8" fmla="*/ 3395897 w 3964529"/>
              <a:gd name="connsiteY8" fmla="*/ 1066012 h 2484711"/>
              <a:gd name="connsiteX9" fmla="*/ 3267901 w 3964529"/>
              <a:gd name="connsiteY9" fmla="*/ 1141870 h 2484711"/>
              <a:gd name="connsiteX10" fmla="*/ 2848447 w 3964529"/>
              <a:gd name="connsiteY10" fmla="*/ 1174711 h 2484711"/>
              <a:gd name="connsiteX11" fmla="*/ 762619 w 3964529"/>
              <a:gd name="connsiteY11" fmla="*/ 2483852 h 2484711"/>
              <a:gd name="connsiteX12" fmla="*/ 54954 w 3964529"/>
              <a:gd name="connsiteY12" fmla="*/ 957201 h 2484711"/>
              <a:gd name="connsiteX13" fmla="*/ 21024 w 3964529"/>
              <a:gd name="connsiteY13" fmla="*/ 12523 h 2484711"/>
              <a:gd name="connsiteX14" fmla="*/ 778522 w 3964529"/>
              <a:gd name="connsiteY14" fmla="*/ 1116228 h 2484711"/>
              <a:gd name="connsiteX15" fmla="*/ 961403 w 3964529"/>
              <a:gd name="connsiteY15" fmla="*/ 1815943 h 2484711"/>
              <a:gd name="connsiteX16" fmla="*/ 2656118 w 3964529"/>
              <a:gd name="connsiteY16" fmla="*/ 914718 h 2484711"/>
              <a:gd name="connsiteX17" fmla="*/ 3162840 w 3964529"/>
              <a:gd name="connsiteY17" fmla="*/ 749583 h 2484711"/>
              <a:gd name="connsiteX18" fmla="*/ 3473665 w 3964529"/>
              <a:gd name="connsiteY18" fmla="*/ 706805 h 2484711"/>
              <a:gd name="connsiteX0" fmla="*/ 3473665 w 3964529"/>
              <a:gd name="connsiteY0" fmla="*/ 712559 h 2490465"/>
              <a:gd name="connsiteX1" fmla="*/ 3423373 w 3964529"/>
              <a:gd name="connsiteY1" fmla="*/ 832893 h 2490465"/>
              <a:gd name="connsiteX2" fmla="*/ 3231709 w 3964529"/>
              <a:gd name="connsiteY2" fmla="*/ 877203 h 2490465"/>
              <a:gd name="connsiteX3" fmla="*/ 3471884 w 3964529"/>
              <a:gd name="connsiteY3" fmla="*/ 868952 h 2490465"/>
              <a:gd name="connsiteX4" fmla="*/ 3756802 w 3964529"/>
              <a:gd name="connsiteY4" fmla="*/ 738125 h 2490465"/>
              <a:gd name="connsiteX5" fmla="*/ 3964529 w 3964529"/>
              <a:gd name="connsiteY5" fmla="*/ 769555 h 2490465"/>
              <a:gd name="connsiteX6" fmla="*/ 3860224 w 3964529"/>
              <a:gd name="connsiteY6" fmla="*/ 810758 h 2490465"/>
              <a:gd name="connsiteX7" fmla="*/ 3907594 w 3964529"/>
              <a:gd name="connsiteY7" fmla="*/ 879445 h 2490465"/>
              <a:gd name="connsiteX8" fmla="*/ 3395897 w 3964529"/>
              <a:gd name="connsiteY8" fmla="*/ 1071766 h 2490465"/>
              <a:gd name="connsiteX9" fmla="*/ 3267901 w 3964529"/>
              <a:gd name="connsiteY9" fmla="*/ 1147624 h 2490465"/>
              <a:gd name="connsiteX10" fmla="*/ 2848447 w 3964529"/>
              <a:gd name="connsiteY10" fmla="*/ 1180465 h 2490465"/>
              <a:gd name="connsiteX11" fmla="*/ 762619 w 3964529"/>
              <a:gd name="connsiteY11" fmla="*/ 2489606 h 2490465"/>
              <a:gd name="connsiteX12" fmla="*/ 54954 w 3964529"/>
              <a:gd name="connsiteY12" fmla="*/ 962955 h 2490465"/>
              <a:gd name="connsiteX13" fmla="*/ 21024 w 3964529"/>
              <a:gd name="connsiteY13" fmla="*/ 18277 h 2490465"/>
              <a:gd name="connsiteX14" fmla="*/ 778522 w 3964529"/>
              <a:gd name="connsiteY14" fmla="*/ 1121982 h 2490465"/>
              <a:gd name="connsiteX15" fmla="*/ 961403 w 3964529"/>
              <a:gd name="connsiteY15" fmla="*/ 1821697 h 2490465"/>
              <a:gd name="connsiteX16" fmla="*/ 2656118 w 3964529"/>
              <a:gd name="connsiteY16" fmla="*/ 920472 h 2490465"/>
              <a:gd name="connsiteX17" fmla="*/ 3162840 w 3964529"/>
              <a:gd name="connsiteY17" fmla="*/ 755337 h 2490465"/>
              <a:gd name="connsiteX18" fmla="*/ 3473665 w 3964529"/>
              <a:gd name="connsiteY18" fmla="*/ 712559 h 2490465"/>
              <a:gd name="connsiteX0" fmla="*/ 3578378 w 4069242"/>
              <a:gd name="connsiteY0" fmla="*/ 712559 h 2490465"/>
              <a:gd name="connsiteX1" fmla="*/ 3528086 w 4069242"/>
              <a:gd name="connsiteY1" fmla="*/ 832893 h 2490465"/>
              <a:gd name="connsiteX2" fmla="*/ 3336422 w 4069242"/>
              <a:gd name="connsiteY2" fmla="*/ 877203 h 2490465"/>
              <a:gd name="connsiteX3" fmla="*/ 3576597 w 4069242"/>
              <a:gd name="connsiteY3" fmla="*/ 868952 h 2490465"/>
              <a:gd name="connsiteX4" fmla="*/ 3861515 w 4069242"/>
              <a:gd name="connsiteY4" fmla="*/ 738125 h 2490465"/>
              <a:gd name="connsiteX5" fmla="*/ 4069242 w 4069242"/>
              <a:gd name="connsiteY5" fmla="*/ 769555 h 2490465"/>
              <a:gd name="connsiteX6" fmla="*/ 3964937 w 4069242"/>
              <a:gd name="connsiteY6" fmla="*/ 810758 h 2490465"/>
              <a:gd name="connsiteX7" fmla="*/ 4012307 w 4069242"/>
              <a:gd name="connsiteY7" fmla="*/ 879445 h 2490465"/>
              <a:gd name="connsiteX8" fmla="*/ 3500610 w 4069242"/>
              <a:gd name="connsiteY8" fmla="*/ 1071766 h 2490465"/>
              <a:gd name="connsiteX9" fmla="*/ 3372614 w 4069242"/>
              <a:gd name="connsiteY9" fmla="*/ 1147624 h 2490465"/>
              <a:gd name="connsiteX10" fmla="*/ 2953160 w 4069242"/>
              <a:gd name="connsiteY10" fmla="*/ 1180465 h 2490465"/>
              <a:gd name="connsiteX11" fmla="*/ 867332 w 4069242"/>
              <a:gd name="connsiteY11" fmla="*/ 2489606 h 2490465"/>
              <a:gd name="connsiteX12" fmla="*/ 159667 w 4069242"/>
              <a:gd name="connsiteY12" fmla="*/ 962955 h 2490465"/>
              <a:gd name="connsiteX13" fmla="*/ 14560 w 4069242"/>
              <a:gd name="connsiteY13" fmla="*/ 18277 h 2490465"/>
              <a:gd name="connsiteX14" fmla="*/ 883235 w 4069242"/>
              <a:gd name="connsiteY14" fmla="*/ 1121982 h 2490465"/>
              <a:gd name="connsiteX15" fmla="*/ 1066116 w 4069242"/>
              <a:gd name="connsiteY15" fmla="*/ 1821697 h 2490465"/>
              <a:gd name="connsiteX16" fmla="*/ 2760831 w 4069242"/>
              <a:gd name="connsiteY16" fmla="*/ 920472 h 2490465"/>
              <a:gd name="connsiteX17" fmla="*/ 3267553 w 4069242"/>
              <a:gd name="connsiteY17" fmla="*/ 755337 h 2490465"/>
              <a:gd name="connsiteX18" fmla="*/ 3578378 w 4069242"/>
              <a:gd name="connsiteY18" fmla="*/ 712559 h 2490465"/>
              <a:gd name="connsiteX0" fmla="*/ 3578378 w 4069242"/>
              <a:gd name="connsiteY0" fmla="*/ 698688 h 2476594"/>
              <a:gd name="connsiteX1" fmla="*/ 3528086 w 4069242"/>
              <a:gd name="connsiteY1" fmla="*/ 819022 h 2476594"/>
              <a:gd name="connsiteX2" fmla="*/ 3336422 w 4069242"/>
              <a:gd name="connsiteY2" fmla="*/ 863332 h 2476594"/>
              <a:gd name="connsiteX3" fmla="*/ 3576597 w 4069242"/>
              <a:gd name="connsiteY3" fmla="*/ 855081 h 2476594"/>
              <a:gd name="connsiteX4" fmla="*/ 3861515 w 4069242"/>
              <a:gd name="connsiteY4" fmla="*/ 724254 h 2476594"/>
              <a:gd name="connsiteX5" fmla="*/ 4069242 w 4069242"/>
              <a:gd name="connsiteY5" fmla="*/ 755684 h 2476594"/>
              <a:gd name="connsiteX6" fmla="*/ 3964937 w 4069242"/>
              <a:gd name="connsiteY6" fmla="*/ 796887 h 2476594"/>
              <a:gd name="connsiteX7" fmla="*/ 4012307 w 4069242"/>
              <a:gd name="connsiteY7" fmla="*/ 865574 h 2476594"/>
              <a:gd name="connsiteX8" fmla="*/ 3500610 w 4069242"/>
              <a:gd name="connsiteY8" fmla="*/ 1057895 h 2476594"/>
              <a:gd name="connsiteX9" fmla="*/ 3372614 w 4069242"/>
              <a:gd name="connsiteY9" fmla="*/ 1133753 h 2476594"/>
              <a:gd name="connsiteX10" fmla="*/ 2953160 w 4069242"/>
              <a:gd name="connsiteY10" fmla="*/ 1166594 h 2476594"/>
              <a:gd name="connsiteX11" fmla="*/ 867332 w 4069242"/>
              <a:gd name="connsiteY11" fmla="*/ 2475735 h 2476594"/>
              <a:gd name="connsiteX12" fmla="*/ 159667 w 4069242"/>
              <a:gd name="connsiteY12" fmla="*/ 949084 h 2476594"/>
              <a:gd name="connsiteX13" fmla="*/ 14560 w 4069242"/>
              <a:gd name="connsiteY13" fmla="*/ 4406 h 2476594"/>
              <a:gd name="connsiteX14" fmla="*/ 883235 w 4069242"/>
              <a:gd name="connsiteY14" fmla="*/ 1108111 h 2476594"/>
              <a:gd name="connsiteX15" fmla="*/ 1066116 w 4069242"/>
              <a:gd name="connsiteY15" fmla="*/ 1807826 h 2476594"/>
              <a:gd name="connsiteX16" fmla="*/ 2760831 w 4069242"/>
              <a:gd name="connsiteY16" fmla="*/ 906601 h 2476594"/>
              <a:gd name="connsiteX17" fmla="*/ 3267553 w 4069242"/>
              <a:gd name="connsiteY17" fmla="*/ 741466 h 2476594"/>
              <a:gd name="connsiteX18" fmla="*/ 3578378 w 4069242"/>
              <a:gd name="connsiteY18" fmla="*/ 698688 h 2476594"/>
              <a:gd name="connsiteX0" fmla="*/ 3577033 w 4067897"/>
              <a:gd name="connsiteY0" fmla="*/ 698688 h 2476594"/>
              <a:gd name="connsiteX1" fmla="*/ 3526741 w 4067897"/>
              <a:gd name="connsiteY1" fmla="*/ 819022 h 2476594"/>
              <a:gd name="connsiteX2" fmla="*/ 3335077 w 4067897"/>
              <a:gd name="connsiteY2" fmla="*/ 863332 h 2476594"/>
              <a:gd name="connsiteX3" fmla="*/ 3575252 w 4067897"/>
              <a:gd name="connsiteY3" fmla="*/ 855081 h 2476594"/>
              <a:gd name="connsiteX4" fmla="*/ 3860170 w 4067897"/>
              <a:gd name="connsiteY4" fmla="*/ 724254 h 2476594"/>
              <a:gd name="connsiteX5" fmla="*/ 4067897 w 4067897"/>
              <a:gd name="connsiteY5" fmla="*/ 755684 h 2476594"/>
              <a:gd name="connsiteX6" fmla="*/ 3963592 w 4067897"/>
              <a:gd name="connsiteY6" fmla="*/ 796887 h 2476594"/>
              <a:gd name="connsiteX7" fmla="*/ 4010962 w 4067897"/>
              <a:gd name="connsiteY7" fmla="*/ 865574 h 2476594"/>
              <a:gd name="connsiteX8" fmla="*/ 3499265 w 4067897"/>
              <a:gd name="connsiteY8" fmla="*/ 1057895 h 2476594"/>
              <a:gd name="connsiteX9" fmla="*/ 3371269 w 4067897"/>
              <a:gd name="connsiteY9" fmla="*/ 1133753 h 2476594"/>
              <a:gd name="connsiteX10" fmla="*/ 2951815 w 4067897"/>
              <a:gd name="connsiteY10" fmla="*/ 1166594 h 2476594"/>
              <a:gd name="connsiteX11" fmla="*/ 865987 w 4067897"/>
              <a:gd name="connsiteY11" fmla="*/ 2475735 h 2476594"/>
              <a:gd name="connsiteX12" fmla="*/ 195381 w 4067897"/>
              <a:gd name="connsiteY12" fmla="*/ 1010213 h 2476594"/>
              <a:gd name="connsiteX13" fmla="*/ 13215 w 4067897"/>
              <a:gd name="connsiteY13" fmla="*/ 4406 h 2476594"/>
              <a:gd name="connsiteX14" fmla="*/ 881890 w 4067897"/>
              <a:gd name="connsiteY14" fmla="*/ 1108111 h 2476594"/>
              <a:gd name="connsiteX15" fmla="*/ 1064771 w 4067897"/>
              <a:gd name="connsiteY15" fmla="*/ 1807826 h 2476594"/>
              <a:gd name="connsiteX16" fmla="*/ 2759486 w 4067897"/>
              <a:gd name="connsiteY16" fmla="*/ 906601 h 2476594"/>
              <a:gd name="connsiteX17" fmla="*/ 3266208 w 4067897"/>
              <a:gd name="connsiteY17" fmla="*/ 741466 h 2476594"/>
              <a:gd name="connsiteX18" fmla="*/ 3577033 w 4067897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715534 w 4206398"/>
              <a:gd name="connsiteY0" fmla="*/ 1104676 h 2882582"/>
              <a:gd name="connsiteX1" fmla="*/ 3665242 w 4206398"/>
              <a:gd name="connsiteY1" fmla="*/ 1225010 h 2882582"/>
              <a:gd name="connsiteX2" fmla="*/ 3473578 w 4206398"/>
              <a:gd name="connsiteY2" fmla="*/ 1269320 h 2882582"/>
              <a:gd name="connsiteX3" fmla="*/ 3713753 w 4206398"/>
              <a:gd name="connsiteY3" fmla="*/ 1261069 h 2882582"/>
              <a:gd name="connsiteX4" fmla="*/ 3998671 w 4206398"/>
              <a:gd name="connsiteY4" fmla="*/ 1130242 h 2882582"/>
              <a:gd name="connsiteX5" fmla="*/ 4206398 w 4206398"/>
              <a:gd name="connsiteY5" fmla="*/ 1161672 h 2882582"/>
              <a:gd name="connsiteX6" fmla="*/ 4102093 w 4206398"/>
              <a:gd name="connsiteY6" fmla="*/ 1202875 h 2882582"/>
              <a:gd name="connsiteX7" fmla="*/ 4149463 w 4206398"/>
              <a:gd name="connsiteY7" fmla="*/ 1271562 h 2882582"/>
              <a:gd name="connsiteX8" fmla="*/ 3637766 w 4206398"/>
              <a:gd name="connsiteY8" fmla="*/ 1463883 h 2882582"/>
              <a:gd name="connsiteX9" fmla="*/ 3509770 w 4206398"/>
              <a:gd name="connsiteY9" fmla="*/ 1539741 h 2882582"/>
              <a:gd name="connsiteX10" fmla="*/ 3090316 w 4206398"/>
              <a:gd name="connsiteY10" fmla="*/ 1572582 h 2882582"/>
              <a:gd name="connsiteX11" fmla="*/ 1004488 w 4206398"/>
              <a:gd name="connsiteY11" fmla="*/ 2881723 h 2882582"/>
              <a:gd name="connsiteX12" fmla="*/ 352412 w 4206398"/>
              <a:gd name="connsiteY12" fmla="*/ 1416201 h 2882582"/>
              <a:gd name="connsiteX13" fmla="*/ 12744 w 4206398"/>
              <a:gd name="connsiteY13" fmla="*/ 2873 h 2882582"/>
              <a:gd name="connsiteX14" fmla="*/ 1020391 w 4206398"/>
              <a:gd name="connsiteY14" fmla="*/ 1514099 h 2882582"/>
              <a:gd name="connsiteX15" fmla="*/ 1203272 w 4206398"/>
              <a:gd name="connsiteY15" fmla="*/ 2213814 h 2882582"/>
              <a:gd name="connsiteX16" fmla="*/ 2897987 w 4206398"/>
              <a:gd name="connsiteY16" fmla="*/ 1312589 h 2882582"/>
              <a:gd name="connsiteX17" fmla="*/ 3404709 w 4206398"/>
              <a:gd name="connsiteY17" fmla="*/ 1147454 h 2882582"/>
              <a:gd name="connsiteX18" fmla="*/ 3715534 w 4206398"/>
              <a:gd name="connsiteY18" fmla="*/ 1104676 h 2882582"/>
              <a:gd name="connsiteX0" fmla="*/ 3716431 w 4207295"/>
              <a:gd name="connsiteY0" fmla="*/ 1104676 h 2882582"/>
              <a:gd name="connsiteX1" fmla="*/ 3666139 w 4207295"/>
              <a:gd name="connsiteY1" fmla="*/ 1225010 h 2882582"/>
              <a:gd name="connsiteX2" fmla="*/ 3474475 w 4207295"/>
              <a:gd name="connsiteY2" fmla="*/ 1269320 h 2882582"/>
              <a:gd name="connsiteX3" fmla="*/ 3714650 w 4207295"/>
              <a:gd name="connsiteY3" fmla="*/ 1261069 h 2882582"/>
              <a:gd name="connsiteX4" fmla="*/ 3999568 w 4207295"/>
              <a:gd name="connsiteY4" fmla="*/ 1130242 h 2882582"/>
              <a:gd name="connsiteX5" fmla="*/ 4207295 w 4207295"/>
              <a:gd name="connsiteY5" fmla="*/ 1161672 h 2882582"/>
              <a:gd name="connsiteX6" fmla="*/ 4102990 w 4207295"/>
              <a:gd name="connsiteY6" fmla="*/ 1202875 h 2882582"/>
              <a:gd name="connsiteX7" fmla="*/ 4150360 w 4207295"/>
              <a:gd name="connsiteY7" fmla="*/ 1271562 h 2882582"/>
              <a:gd name="connsiteX8" fmla="*/ 3638663 w 4207295"/>
              <a:gd name="connsiteY8" fmla="*/ 1463883 h 2882582"/>
              <a:gd name="connsiteX9" fmla="*/ 3510667 w 4207295"/>
              <a:gd name="connsiteY9" fmla="*/ 1539741 h 2882582"/>
              <a:gd name="connsiteX10" fmla="*/ 3091213 w 4207295"/>
              <a:gd name="connsiteY10" fmla="*/ 1572582 h 2882582"/>
              <a:gd name="connsiteX11" fmla="*/ 1005385 w 4207295"/>
              <a:gd name="connsiteY11" fmla="*/ 2881723 h 2882582"/>
              <a:gd name="connsiteX12" fmla="*/ 325515 w 4207295"/>
              <a:gd name="connsiteY12" fmla="*/ 1436578 h 2882582"/>
              <a:gd name="connsiteX13" fmla="*/ 13641 w 4207295"/>
              <a:gd name="connsiteY13" fmla="*/ 2873 h 2882582"/>
              <a:gd name="connsiteX14" fmla="*/ 1021288 w 4207295"/>
              <a:gd name="connsiteY14" fmla="*/ 1514099 h 2882582"/>
              <a:gd name="connsiteX15" fmla="*/ 1204169 w 4207295"/>
              <a:gd name="connsiteY15" fmla="*/ 2213814 h 2882582"/>
              <a:gd name="connsiteX16" fmla="*/ 2898884 w 4207295"/>
              <a:gd name="connsiteY16" fmla="*/ 1312589 h 2882582"/>
              <a:gd name="connsiteX17" fmla="*/ 3405606 w 4207295"/>
              <a:gd name="connsiteY17" fmla="*/ 1147454 h 2882582"/>
              <a:gd name="connsiteX18" fmla="*/ 3716431 w 4207295"/>
              <a:gd name="connsiteY18" fmla="*/ 1104676 h 2882582"/>
              <a:gd name="connsiteX0" fmla="*/ 3716431 w 4207295"/>
              <a:gd name="connsiteY0" fmla="*/ 1107569 h 2885475"/>
              <a:gd name="connsiteX1" fmla="*/ 3666139 w 4207295"/>
              <a:gd name="connsiteY1" fmla="*/ 1227903 h 2885475"/>
              <a:gd name="connsiteX2" fmla="*/ 3474475 w 4207295"/>
              <a:gd name="connsiteY2" fmla="*/ 1272213 h 2885475"/>
              <a:gd name="connsiteX3" fmla="*/ 3714650 w 4207295"/>
              <a:gd name="connsiteY3" fmla="*/ 1263962 h 2885475"/>
              <a:gd name="connsiteX4" fmla="*/ 3999568 w 4207295"/>
              <a:gd name="connsiteY4" fmla="*/ 1133135 h 2885475"/>
              <a:gd name="connsiteX5" fmla="*/ 4207295 w 4207295"/>
              <a:gd name="connsiteY5" fmla="*/ 1164565 h 2885475"/>
              <a:gd name="connsiteX6" fmla="*/ 4102990 w 4207295"/>
              <a:gd name="connsiteY6" fmla="*/ 1205768 h 2885475"/>
              <a:gd name="connsiteX7" fmla="*/ 4150360 w 4207295"/>
              <a:gd name="connsiteY7" fmla="*/ 1274455 h 2885475"/>
              <a:gd name="connsiteX8" fmla="*/ 3638663 w 4207295"/>
              <a:gd name="connsiteY8" fmla="*/ 1466776 h 2885475"/>
              <a:gd name="connsiteX9" fmla="*/ 3510667 w 4207295"/>
              <a:gd name="connsiteY9" fmla="*/ 1542634 h 2885475"/>
              <a:gd name="connsiteX10" fmla="*/ 3091213 w 4207295"/>
              <a:gd name="connsiteY10" fmla="*/ 1575475 h 2885475"/>
              <a:gd name="connsiteX11" fmla="*/ 1005385 w 4207295"/>
              <a:gd name="connsiteY11" fmla="*/ 2884616 h 2885475"/>
              <a:gd name="connsiteX12" fmla="*/ 325515 w 4207295"/>
              <a:gd name="connsiteY12" fmla="*/ 1439471 h 2885475"/>
              <a:gd name="connsiteX13" fmla="*/ 13641 w 4207295"/>
              <a:gd name="connsiteY13" fmla="*/ 5766 h 2885475"/>
              <a:gd name="connsiteX14" fmla="*/ 1021288 w 4207295"/>
              <a:gd name="connsiteY14" fmla="*/ 1516992 h 2885475"/>
              <a:gd name="connsiteX15" fmla="*/ 1204169 w 4207295"/>
              <a:gd name="connsiteY15" fmla="*/ 2216707 h 2885475"/>
              <a:gd name="connsiteX16" fmla="*/ 2898884 w 4207295"/>
              <a:gd name="connsiteY16" fmla="*/ 1315482 h 2885475"/>
              <a:gd name="connsiteX17" fmla="*/ 3405606 w 4207295"/>
              <a:gd name="connsiteY17" fmla="*/ 1150347 h 2885475"/>
              <a:gd name="connsiteX18" fmla="*/ 3716431 w 4207295"/>
              <a:gd name="connsiteY18" fmla="*/ 1107569 h 2885475"/>
              <a:gd name="connsiteX0" fmla="*/ 3716431 w 4207295"/>
              <a:gd name="connsiteY0" fmla="*/ 1107381 h 2885287"/>
              <a:gd name="connsiteX1" fmla="*/ 3666139 w 4207295"/>
              <a:gd name="connsiteY1" fmla="*/ 1227715 h 2885287"/>
              <a:gd name="connsiteX2" fmla="*/ 3474475 w 4207295"/>
              <a:gd name="connsiteY2" fmla="*/ 1272025 h 2885287"/>
              <a:gd name="connsiteX3" fmla="*/ 3714650 w 4207295"/>
              <a:gd name="connsiteY3" fmla="*/ 1263774 h 2885287"/>
              <a:gd name="connsiteX4" fmla="*/ 3999568 w 4207295"/>
              <a:gd name="connsiteY4" fmla="*/ 1132947 h 2885287"/>
              <a:gd name="connsiteX5" fmla="*/ 4207295 w 4207295"/>
              <a:gd name="connsiteY5" fmla="*/ 1164377 h 2885287"/>
              <a:gd name="connsiteX6" fmla="*/ 4102990 w 4207295"/>
              <a:gd name="connsiteY6" fmla="*/ 1205580 h 2885287"/>
              <a:gd name="connsiteX7" fmla="*/ 4150360 w 4207295"/>
              <a:gd name="connsiteY7" fmla="*/ 1274267 h 2885287"/>
              <a:gd name="connsiteX8" fmla="*/ 3638663 w 4207295"/>
              <a:gd name="connsiteY8" fmla="*/ 1466588 h 2885287"/>
              <a:gd name="connsiteX9" fmla="*/ 3510667 w 4207295"/>
              <a:gd name="connsiteY9" fmla="*/ 1542446 h 2885287"/>
              <a:gd name="connsiteX10" fmla="*/ 3091213 w 4207295"/>
              <a:gd name="connsiteY10" fmla="*/ 1575287 h 2885287"/>
              <a:gd name="connsiteX11" fmla="*/ 1005385 w 4207295"/>
              <a:gd name="connsiteY11" fmla="*/ 2884428 h 2885287"/>
              <a:gd name="connsiteX12" fmla="*/ 325515 w 4207295"/>
              <a:gd name="connsiteY12" fmla="*/ 1439283 h 2885287"/>
              <a:gd name="connsiteX13" fmla="*/ 13641 w 4207295"/>
              <a:gd name="connsiteY13" fmla="*/ 5578 h 2885287"/>
              <a:gd name="connsiteX14" fmla="*/ 965699 w 4207295"/>
              <a:gd name="connsiteY14" fmla="*/ 1537180 h 2885287"/>
              <a:gd name="connsiteX15" fmla="*/ 1204169 w 4207295"/>
              <a:gd name="connsiteY15" fmla="*/ 2216519 h 2885287"/>
              <a:gd name="connsiteX16" fmla="*/ 2898884 w 4207295"/>
              <a:gd name="connsiteY16" fmla="*/ 1315294 h 2885287"/>
              <a:gd name="connsiteX17" fmla="*/ 3405606 w 4207295"/>
              <a:gd name="connsiteY17" fmla="*/ 1150159 h 2885287"/>
              <a:gd name="connsiteX18" fmla="*/ 3716431 w 4207295"/>
              <a:gd name="connsiteY18" fmla="*/ 1107381 h 2885287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2023 h 2879929"/>
              <a:gd name="connsiteX1" fmla="*/ 3666139 w 4207295"/>
              <a:gd name="connsiteY1" fmla="*/ 1222357 h 2879929"/>
              <a:gd name="connsiteX2" fmla="*/ 3474475 w 4207295"/>
              <a:gd name="connsiteY2" fmla="*/ 1266667 h 2879929"/>
              <a:gd name="connsiteX3" fmla="*/ 3714650 w 4207295"/>
              <a:gd name="connsiteY3" fmla="*/ 1258416 h 2879929"/>
              <a:gd name="connsiteX4" fmla="*/ 3999568 w 4207295"/>
              <a:gd name="connsiteY4" fmla="*/ 1127589 h 2879929"/>
              <a:gd name="connsiteX5" fmla="*/ 4207295 w 4207295"/>
              <a:gd name="connsiteY5" fmla="*/ 1159019 h 2879929"/>
              <a:gd name="connsiteX6" fmla="*/ 4102990 w 4207295"/>
              <a:gd name="connsiteY6" fmla="*/ 1200222 h 2879929"/>
              <a:gd name="connsiteX7" fmla="*/ 4150360 w 4207295"/>
              <a:gd name="connsiteY7" fmla="*/ 1268909 h 2879929"/>
              <a:gd name="connsiteX8" fmla="*/ 3638663 w 4207295"/>
              <a:gd name="connsiteY8" fmla="*/ 1461230 h 2879929"/>
              <a:gd name="connsiteX9" fmla="*/ 3510667 w 4207295"/>
              <a:gd name="connsiteY9" fmla="*/ 1537088 h 2879929"/>
              <a:gd name="connsiteX10" fmla="*/ 3091213 w 4207295"/>
              <a:gd name="connsiteY10" fmla="*/ 1569929 h 2879929"/>
              <a:gd name="connsiteX11" fmla="*/ 1005385 w 4207295"/>
              <a:gd name="connsiteY11" fmla="*/ 2879070 h 2879929"/>
              <a:gd name="connsiteX12" fmla="*/ 325515 w 4207295"/>
              <a:gd name="connsiteY12" fmla="*/ 1433925 h 2879929"/>
              <a:gd name="connsiteX13" fmla="*/ 13641 w 4207295"/>
              <a:gd name="connsiteY13" fmla="*/ 220 h 2879929"/>
              <a:gd name="connsiteX14" fmla="*/ 965699 w 4207295"/>
              <a:gd name="connsiteY14" fmla="*/ 1531822 h 2879929"/>
              <a:gd name="connsiteX15" fmla="*/ 1204169 w 4207295"/>
              <a:gd name="connsiteY15" fmla="*/ 2211161 h 2879929"/>
              <a:gd name="connsiteX16" fmla="*/ 2898884 w 4207295"/>
              <a:gd name="connsiteY16" fmla="*/ 1309936 h 2879929"/>
              <a:gd name="connsiteX17" fmla="*/ 3405606 w 4207295"/>
              <a:gd name="connsiteY17" fmla="*/ 1144801 h 2879929"/>
              <a:gd name="connsiteX18" fmla="*/ 3716431 w 4207295"/>
              <a:gd name="connsiteY18" fmla="*/ 1102023 h 2879929"/>
              <a:gd name="connsiteX0" fmla="*/ 3745620 w 4236484"/>
              <a:gd name="connsiteY0" fmla="*/ 1101803 h 2879709"/>
              <a:gd name="connsiteX1" fmla="*/ 3695328 w 4236484"/>
              <a:gd name="connsiteY1" fmla="*/ 1222137 h 2879709"/>
              <a:gd name="connsiteX2" fmla="*/ 3503664 w 4236484"/>
              <a:gd name="connsiteY2" fmla="*/ 1266447 h 2879709"/>
              <a:gd name="connsiteX3" fmla="*/ 3743839 w 4236484"/>
              <a:gd name="connsiteY3" fmla="*/ 1258196 h 2879709"/>
              <a:gd name="connsiteX4" fmla="*/ 4028757 w 4236484"/>
              <a:gd name="connsiteY4" fmla="*/ 1127369 h 2879709"/>
              <a:gd name="connsiteX5" fmla="*/ 4236484 w 4236484"/>
              <a:gd name="connsiteY5" fmla="*/ 1158799 h 2879709"/>
              <a:gd name="connsiteX6" fmla="*/ 4132179 w 4236484"/>
              <a:gd name="connsiteY6" fmla="*/ 1200002 h 2879709"/>
              <a:gd name="connsiteX7" fmla="*/ 4179549 w 4236484"/>
              <a:gd name="connsiteY7" fmla="*/ 1268689 h 2879709"/>
              <a:gd name="connsiteX8" fmla="*/ 3667852 w 4236484"/>
              <a:gd name="connsiteY8" fmla="*/ 1461010 h 2879709"/>
              <a:gd name="connsiteX9" fmla="*/ 3539856 w 4236484"/>
              <a:gd name="connsiteY9" fmla="*/ 1536868 h 2879709"/>
              <a:gd name="connsiteX10" fmla="*/ 3120402 w 4236484"/>
              <a:gd name="connsiteY10" fmla="*/ 1569709 h 2879709"/>
              <a:gd name="connsiteX11" fmla="*/ 1034574 w 4236484"/>
              <a:gd name="connsiteY11" fmla="*/ 2878850 h 2879709"/>
              <a:gd name="connsiteX12" fmla="*/ 354704 w 4236484"/>
              <a:gd name="connsiteY12" fmla="*/ 1433705 h 2879709"/>
              <a:gd name="connsiteX13" fmla="*/ 42830 w 4236484"/>
              <a:gd name="connsiteY13" fmla="*/ 0 h 2879709"/>
              <a:gd name="connsiteX14" fmla="*/ 994888 w 4236484"/>
              <a:gd name="connsiteY14" fmla="*/ 1531602 h 2879709"/>
              <a:gd name="connsiteX15" fmla="*/ 1233358 w 4236484"/>
              <a:gd name="connsiteY15" fmla="*/ 2210941 h 2879709"/>
              <a:gd name="connsiteX16" fmla="*/ 2928073 w 4236484"/>
              <a:gd name="connsiteY16" fmla="*/ 1309716 h 2879709"/>
              <a:gd name="connsiteX17" fmla="*/ 3434795 w 4236484"/>
              <a:gd name="connsiteY17" fmla="*/ 1144581 h 2879709"/>
              <a:gd name="connsiteX18" fmla="*/ 3745620 w 4236484"/>
              <a:gd name="connsiteY18" fmla="*/ 1101803 h 2879709"/>
              <a:gd name="connsiteX0" fmla="*/ 3754283 w 4245147"/>
              <a:gd name="connsiteY0" fmla="*/ 1101803 h 2879709"/>
              <a:gd name="connsiteX1" fmla="*/ 3703991 w 4245147"/>
              <a:gd name="connsiteY1" fmla="*/ 1222137 h 2879709"/>
              <a:gd name="connsiteX2" fmla="*/ 3512327 w 4245147"/>
              <a:gd name="connsiteY2" fmla="*/ 1266447 h 2879709"/>
              <a:gd name="connsiteX3" fmla="*/ 3752502 w 4245147"/>
              <a:gd name="connsiteY3" fmla="*/ 1258196 h 2879709"/>
              <a:gd name="connsiteX4" fmla="*/ 4037420 w 4245147"/>
              <a:gd name="connsiteY4" fmla="*/ 1127369 h 2879709"/>
              <a:gd name="connsiteX5" fmla="*/ 4245147 w 4245147"/>
              <a:gd name="connsiteY5" fmla="*/ 1158799 h 2879709"/>
              <a:gd name="connsiteX6" fmla="*/ 4140842 w 4245147"/>
              <a:gd name="connsiteY6" fmla="*/ 1200002 h 2879709"/>
              <a:gd name="connsiteX7" fmla="*/ 4188212 w 4245147"/>
              <a:gd name="connsiteY7" fmla="*/ 1268689 h 2879709"/>
              <a:gd name="connsiteX8" fmla="*/ 3676515 w 4245147"/>
              <a:gd name="connsiteY8" fmla="*/ 1461010 h 2879709"/>
              <a:gd name="connsiteX9" fmla="*/ 3548519 w 4245147"/>
              <a:gd name="connsiteY9" fmla="*/ 1536868 h 2879709"/>
              <a:gd name="connsiteX10" fmla="*/ 3129065 w 4245147"/>
              <a:gd name="connsiteY10" fmla="*/ 1569709 h 2879709"/>
              <a:gd name="connsiteX11" fmla="*/ 1043237 w 4245147"/>
              <a:gd name="connsiteY11" fmla="*/ 2878850 h 2879709"/>
              <a:gd name="connsiteX12" fmla="*/ 363367 w 4245147"/>
              <a:gd name="connsiteY12" fmla="*/ 1433705 h 2879709"/>
              <a:gd name="connsiteX13" fmla="*/ 51493 w 4245147"/>
              <a:gd name="connsiteY13" fmla="*/ 0 h 2879709"/>
              <a:gd name="connsiteX14" fmla="*/ 1003551 w 4245147"/>
              <a:gd name="connsiteY14" fmla="*/ 1531602 h 2879709"/>
              <a:gd name="connsiteX15" fmla="*/ 1242021 w 4245147"/>
              <a:gd name="connsiteY15" fmla="*/ 2210941 h 2879709"/>
              <a:gd name="connsiteX16" fmla="*/ 2936736 w 4245147"/>
              <a:gd name="connsiteY16" fmla="*/ 1309716 h 2879709"/>
              <a:gd name="connsiteX17" fmla="*/ 3443458 w 4245147"/>
              <a:gd name="connsiteY17" fmla="*/ 1144581 h 2879709"/>
              <a:gd name="connsiteX18" fmla="*/ 3754283 w 4245147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6169" h="2879709">
                <a:moveTo>
                  <a:pt x="3755305" y="1101803"/>
                </a:moveTo>
                <a:cubicBezTo>
                  <a:pt x="3805858" y="1124732"/>
                  <a:pt x="3769275" y="1206175"/>
                  <a:pt x="3705013" y="1222137"/>
                </a:cubicBezTo>
                <a:cubicBezTo>
                  <a:pt x="3652376" y="1247110"/>
                  <a:pt x="3577237" y="1251677"/>
                  <a:pt x="3513349" y="1266447"/>
                </a:cubicBezTo>
                <a:cubicBezTo>
                  <a:pt x="3573524" y="1296925"/>
                  <a:pt x="3673466" y="1260946"/>
                  <a:pt x="3753524" y="1258196"/>
                </a:cubicBezTo>
                <a:cubicBezTo>
                  <a:pt x="3858700" y="1203337"/>
                  <a:pt x="3930971" y="1169107"/>
                  <a:pt x="4038442" y="1127369"/>
                </a:cubicBezTo>
                <a:cubicBezTo>
                  <a:pt x="4141424" y="1093630"/>
                  <a:pt x="4243287" y="1084427"/>
                  <a:pt x="4246169" y="1158799"/>
                </a:cubicBezTo>
                <a:lnTo>
                  <a:pt x="4141864" y="1200002"/>
                </a:lnTo>
                <a:cubicBezTo>
                  <a:pt x="4183166" y="1208970"/>
                  <a:pt x="4221939" y="1257597"/>
                  <a:pt x="4189234" y="1268689"/>
                </a:cubicBezTo>
                <a:cubicBezTo>
                  <a:pt x="3998899" y="1325434"/>
                  <a:pt x="3857704" y="1392519"/>
                  <a:pt x="3677537" y="1461010"/>
                </a:cubicBezTo>
                <a:cubicBezTo>
                  <a:pt x="3644473" y="1481912"/>
                  <a:pt x="3580275" y="1525840"/>
                  <a:pt x="3549541" y="1536868"/>
                </a:cubicBezTo>
                <a:cubicBezTo>
                  <a:pt x="3454652" y="1559904"/>
                  <a:pt x="3269900" y="1523133"/>
                  <a:pt x="3130087" y="1569709"/>
                </a:cubicBezTo>
                <a:cubicBezTo>
                  <a:pt x="2712540" y="1793373"/>
                  <a:pt x="1509841" y="2915102"/>
                  <a:pt x="1044259" y="2878850"/>
                </a:cubicBezTo>
                <a:cubicBezTo>
                  <a:pt x="864030" y="2809939"/>
                  <a:pt x="557825" y="2371545"/>
                  <a:pt x="355125" y="1474456"/>
                </a:cubicBezTo>
                <a:cubicBezTo>
                  <a:pt x="189402" y="1217296"/>
                  <a:pt x="-124561" y="685058"/>
                  <a:pt x="52515" y="0"/>
                </a:cubicBezTo>
                <a:cubicBezTo>
                  <a:pt x="218542" y="4530"/>
                  <a:pt x="671778" y="386012"/>
                  <a:pt x="1004573" y="1531602"/>
                </a:cubicBezTo>
                <a:cubicBezTo>
                  <a:pt x="1093304" y="1815198"/>
                  <a:pt x="1224490" y="2062516"/>
                  <a:pt x="1243043" y="2210941"/>
                </a:cubicBezTo>
                <a:cubicBezTo>
                  <a:pt x="1622236" y="2063387"/>
                  <a:pt x="2562900" y="1511297"/>
                  <a:pt x="2937758" y="1309716"/>
                </a:cubicBezTo>
                <a:cubicBezTo>
                  <a:pt x="3162739" y="1118865"/>
                  <a:pt x="3350647" y="1123022"/>
                  <a:pt x="3444480" y="1144581"/>
                </a:cubicBezTo>
                <a:cubicBezTo>
                  <a:pt x="3508698" y="1152536"/>
                  <a:pt x="3652509" y="1089775"/>
                  <a:pt x="3755305" y="11018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Group 27">
            <a:extLst>
              <a:ext uri="{FF2B5EF4-FFF2-40B4-BE49-F238E27FC236}">
                <a16:creationId xmlns:a16="http://schemas.microsoft.com/office/drawing/2014/main" id="{D1F85CCC-5422-4FC6-822A-CF95FCD96936}"/>
              </a:ext>
            </a:extLst>
          </p:cNvPr>
          <p:cNvGrpSpPr/>
          <p:nvPr/>
        </p:nvGrpSpPr>
        <p:grpSpPr>
          <a:xfrm>
            <a:off x="1412058" y="2597110"/>
            <a:ext cx="3630700" cy="3311611"/>
            <a:chOff x="3676" y="2850482"/>
            <a:chExt cx="4717529" cy="4646544"/>
          </a:xfrm>
        </p:grpSpPr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08BE1DCD-0B35-4ED9-9F70-41F69C4991CF}"/>
                </a:ext>
              </a:extLst>
            </p:cNvPr>
            <p:cNvGrpSpPr/>
            <p:nvPr/>
          </p:nvGrpSpPr>
          <p:grpSpPr>
            <a:xfrm rot="1800000">
              <a:off x="3676" y="3928713"/>
              <a:ext cx="3074897" cy="3568313"/>
              <a:chOff x="5097314" y="2786062"/>
              <a:chExt cx="2324100" cy="2697039"/>
            </a:xfrm>
          </p:grpSpPr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2067FCFC-B633-45BE-BD2B-2F3CEDAE3F47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7C87D819-6F46-4677-9023-FFF72A030DFF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64748BDC-8B93-4123-868C-B5DB2E183B96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A222F45C-048E-4FA5-9D20-60C37CD4A0E6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Group 17">
              <a:extLst>
                <a:ext uri="{FF2B5EF4-FFF2-40B4-BE49-F238E27FC236}">
                  <a16:creationId xmlns:a16="http://schemas.microsoft.com/office/drawing/2014/main" id="{3A5F0230-B461-459B-9D5D-0942844E0F06}"/>
                </a:ext>
              </a:extLst>
            </p:cNvPr>
            <p:cNvGrpSpPr/>
            <p:nvPr/>
          </p:nvGrpSpPr>
          <p:grpSpPr>
            <a:xfrm rot="1302834">
              <a:off x="897374" y="3683555"/>
              <a:ext cx="2689250" cy="3120783"/>
              <a:chOff x="5097314" y="2786062"/>
              <a:chExt cx="2324100" cy="2697039"/>
            </a:xfrm>
          </p:grpSpPr>
          <p:sp>
            <p:nvSpPr>
              <p:cNvPr id="63" name="Freeform 18">
                <a:extLst>
                  <a:ext uri="{FF2B5EF4-FFF2-40B4-BE49-F238E27FC236}">
                    <a16:creationId xmlns:a16="http://schemas.microsoft.com/office/drawing/2014/main" id="{238FBC24-BF93-49F4-93B8-F8983521A46A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19">
                <a:extLst>
                  <a:ext uri="{FF2B5EF4-FFF2-40B4-BE49-F238E27FC236}">
                    <a16:creationId xmlns:a16="http://schemas.microsoft.com/office/drawing/2014/main" id="{0C0DA376-49E0-450E-8D1A-B054B3239938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Freeform 20">
                <a:extLst>
                  <a:ext uri="{FF2B5EF4-FFF2-40B4-BE49-F238E27FC236}">
                    <a16:creationId xmlns:a16="http://schemas.microsoft.com/office/drawing/2014/main" id="{950694EA-2B3E-4F24-A7D7-8175C1C28429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Freeform 21">
                <a:extLst>
                  <a:ext uri="{FF2B5EF4-FFF2-40B4-BE49-F238E27FC236}">
                    <a16:creationId xmlns:a16="http://schemas.microsoft.com/office/drawing/2014/main" id="{E58C4ADC-91FC-4AF1-B6BB-C93B0A66C273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Group 22">
              <a:extLst>
                <a:ext uri="{FF2B5EF4-FFF2-40B4-BE49-F238E27FC236}">
                  <a16:creationId xmlns:a16="http://schemas.microsoft.com/office/drawing/2014/main" id="{75D08CC2-35D0-43A3-8305-C60765F88FD8}"/>
                </a:ext>
              </a:extLst>
            </p:cNvPr>
            <p:cNvGrpSpPr/>
            <p:nvPr/>
          </p:nvGrpSpPr>
          <p:grpSpPr>
            <a:xfrm rot="848653">
              <a:off x="1733447" y="3720175"/>
              <a:ext cx="2819803" cy="3272285"/>
              <a:chOff x="5097314" y="2786062"/>
              <a:chExt cx="2324100" cy="2697039"/>
            </a:xfrm>
          </p:grpSpPr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5F420394-17CE-4F9D-80F7-2687BA752FA9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EC9DF785-F630-4243-AF2C-02EA45D4925B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CAAF2274-6D3E-46E6-AD96-9BCD8BC0F341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A5C84F6E-DD07-444A-9641-67E33208E2A0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Group 11">
              <a:extLst>
                <a:ext uri="{FF2B5EF4-FFF2-40B4-BE49-F238E27FC236}">
                  <a16:creationId xmlns:a16="http://schemas.microsoft.com/office/drawing/2014/main" id="{6B94AECA-5D2E-40A4-A1CF-6E50C509AC47}"/>
                </a:ext>
              </a:extLst>
            </p:cNvPr>
            <p:cNvGrpSpPr/>
            <p:nvPr/>
          </p:nvGrpSpPr>
          <p:grpSpPr>
            <a:xfrm>
              <a:off x="2202952" y="2850482"/>
              <a:ext cx="2518253" cy="2922347"/>
              <a:chOff x="5097314" y="2786062"/>
              <a:chExt cx="2324100" cy="2697039"/>
            </a:xfrm>
          </p:grpSpPr>
          <p:sp>
            <p:nvSpPr>
              <p:cNvPr id="55" name="Freeform 3">
                <a:extLst>
                  <a:ext uri="{FF2B5EF4-FFF2-40B4-BE49-F238E27FC236}">
                    <a16:creationId xmlns:a16="http://schemas.microsoft.com/office/drawing/2014/main" id="{8CEA86AD-F8EC-4BC5-93A0-AB16AF49085F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28BB1FA5-E86E-410E-B7FD-3F93A62F0696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41F9386E-84A9-48DF-8C84-7690397F7D59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</a:schemeClr>
                  </a:gs>
                  <a:gs pos="10000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Freeform 9">
                <a:extLst>
                  <a:ext uri="{FF2B5EF4-FFF2-40B4-BE49-F238E27FC236}">
                    <a16:creationId xmlns:a16="http://schemas.microsoft.com/office/drawing/2014/main" id="{3B39F6DB-7046-492B-A55D-E58F8CB5B6CD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Group 93">
            <a:extLst>
              <a:ext uri="{FF2B5EF4-FFF2-40B4-BE49-F238E27FC236}">
                <a16:creationId xmlns:a16="http://schemas.microsoft.com/office/drawing/2014/main" id="{ED1F2C7F-3272-42F8-9D55-B7583858F2E2}"/>
              </a:ext>
            </a:extLst>
          </p:cNvPr>
          <p:cNvGrpSpPr/>
          <p:nvPr/>
        </p:nvGrpSpPr>
        <p:grpSpPr>
          <a:xfrm>
            <a:off x="1909262" y="1980123"/>
            <a:ext cx="1955619" cy="1389761"/>
            <a:chOff x="3064080" y="2527763"/>
            <a:chExt cx="1822941" cy="1424567"/>
          </a:xfrm>
        </p:grpSpPr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764B7C28-8A57-4799-8AB6-87E02D1FA20E}"/>
                </a:ext>
              </a:extLst>
            </p:cNvPr>
            <p:cNvSpPr/>
            <p:nvPr/>
          </p:nvSpPr>
          <p:spPr>
            <a:xfrm>
              <a:off x="4141347" y="2527763"/>
              <a:ext cx="551618" cy="96293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618" h="962935">
                  <a:moveTo>
                    <a:pt x="551618" y="962935"/>
                  </a:moveTo>
                  <a:cubicBezTo>
                    <a:pt x="253444" y="516336"/>
                    <a:pt x="90442" y="264545"/>
                    <a:pt x="18880" y="104194"/>
                  </a:cubicBezTo>
                  <a:cubicBezTo>
                    <a:pt x="-52682" y="-56157"/>
                    <a:pt x="100712" y="22362"/>
                    <a:pt x="122247" y="827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id="{3899F2E2-F0F5-4274-85D9-6E19CB443D6F}"/>
                </a:ext>
              </a:extLst>
            </p:cNvPr>
            <p:cNvSpPr/>
            <p:nvPr/>
          </p:nvSpPr>
          <p:spPr>
            <a:xfrm>
              <a:off x="3958377" y="2635642"/>
              <a:ext cx="341478" cy="898498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8" h="898498">
                  <a:moveTo>
                    <a:pt x="341478" y="898498"/>
                  </a:moveTo>
                  <a:cubicBezTo>
                    <a:pt x="146671" y="443948"/>
                    <a:pt x="45953" y="253117"/>
                    <a:pt x="7522" y="103367"/>
                  </a:cubicBezTo>
                  <a:cubicBezTo>
                    <a:pt x="-30909" y="-46383"/>
                    <a:pt x="89354" y="21535"/>
                    <a:pt x="110889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3CB1A964-D270-4EE4-B8E4-F4D34ED8DEA3}"/>
                </a:ext>
              </a:extLst>
            </p:cNvPr>
            <p:cNvSpPr/>
            <p:nvPr/>
          </p:nvSpPr>
          <p:spPr>
            <a:xfrm rot="424058">
              <a:off x="3744773" y="2762589"/>
              <a:ext cx="598849" cy="1189741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849" h="1189741">
                  <a:moveTo>
                    <a:pt x="598849" y="1189741"/>
                  </a:moveTo>
                  <a:cubicBezTo>
                    <a:pt x="382326" y="753909"/>
                    <a:pt x="124832" y="364848"/>
                    <a:pt x="36316" y="166558"/>
                  </a:cubicBezTo>
                  <a:cubicBezTo>
                    <a:pt x="-52200" y="-31732"/>
                    <a:pt x="46215" y="21535"/>
                    <a:pt x="67750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EEEE822C-FDE3-4362-80F3-724C8DE121E1}"/>
                </a:ext>
              </a:extLst>
            </p:cNvPr>
            <p:cNvSpPr/>
            <p:nvPr/>
          </p:nvSpPr>
          <p:spPr>
            <a:xfrm rot="1547584">
              <a:off x="3064080" y="3116301"/>
              <a:ext cx="654077" cy="802803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077" h="802803">
                  <a:moveTo>
                    <a:pt x="654077" y="802803"/>
                  </a:moveTo>
                  <a:cubicBezTo>
                    <a:pt x="294131" y="453945"/>
                    <a:pt x="137190" y="300358"/>
                    <a:pt x="40100" y="166558"/>
                  </a:cubicBezTo>
                  <a:cubicBezTo>
                    <a:pt x="-56990" y="32758"/>
                    <a:pt x="49999" y="21535"/>
                    <a:pt x="71534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F25F8694-65B9-438E-BB85-953A9DE1644B}"/>
                </a:ext>
              </a:extLst>
            </p:cNvPr>
            <p:cNvSpPr/>
            <p:nvPr/>
          </p:nvSpPr>
          <p:spPr>
            <a:xfrm rot="1547584">
              <a:off x="3348474" y="2959035"/>
              <a:ext cx="676620" cy="827980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76620 w 676620"/>
                <a:gd name="connsiteY0" fmla="*/ 827980 h 827980"/>
                <a:gd name="connsiteX1" fmla="*/ 41646 w 676620"/>
                <a:gd name="connsiteY1" fmla="*/ 166558 h 827980"/>
                <a:gd name="connsiteX2" fmla="*/ 73080 w 676620"/>
                <a:gd name="connsiteY2" fmla="*/ 0 h 8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620" h="827980">
                  <a:moveTo>
                    <a:pt x="676620" y="827980"/>
                  </a:moveTo>
                  <a:cubicBezTo>
                    <a:pt x="316674" y="479122"/>
                    <a:pt x="142236" y="304555"/>
                    <a:pt x="41646" y="166558"/>
                  </a:cubicBezTo>
                  <a:cubicBezTo>
                    <a:pt x="-58944" y="28561"/>
                    <a:pt x="51545" y="21535"/>
                    <a:pt x="73080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23A2F3D2-8A4E-462E-921F-89246919DED2}"/>
                </a:ext>
              </a:extLst>
            </p:cNvPr>
            <p:cNvSpPr/>
            <p:nvPr/>
          </p:nvSpPr>
          <p:spPr>
            <a:xfrm rot="1547584">
              <a:off x="3445577" y="2947008"/>
              <a:ext cx="901202" cy="877029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202" h="877029">
                  <a:moveTo>
                    <a:pt x="901202" y="877029"/>
                  </a:moveTo>
                  <a:cubicBezTo>
                    <a:pt x="501761" y="556089"/>
                    <a:pt x="192518" y="312729"/>
                    <a:pt x="57068" y="166558"/>
                  </a:cubicBezTo>
                  <a:cubicBezTo>
                    <a:pt x="-78382" y="20387"/>
                    <a:pt x="66967" y="21535"/>
                    <a:pt x="88502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DDB67580-5E90-4F7B-94C7-F66E93D671AB}"/>
                </a:ext>
              </a:extLst>
            </p:cNvPr>
            <p:cNvSpPr/>
            <p:nvPr/>
          </p:nvSpPr>
          <p:spPr>
            <a:xfrm rot="1547584">
              <a:off x="3267432" y="3054722"/>
              <a:ext cx="643707" cy="727992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643707 w 643707"/>
                <a:gd name="connsiteY0" fmla="*/ 727992 h 727992"/>
                <a:gd name="connsiteX1" fmla="*/ 39390 w 643707"/>
                <a:gd name="connsiteY1" fmla="*/ 166558 h 727992"/>
                <a:gd name="connsiteX2" fmla="*/ 70824 w 643707"/>
                <a:gd name="connsiteY2" fmla="*/ 0 h 72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3707" h="727992">
                  <a:moveTo>
                    <a:pt x="643707" y="727992"/>
                  </a:moveTo>
                  <a:cubicBezTo>
                    <a:pt x="244266" y="407052"/>
                    <a:pt x="134870" y="287890"/>
                    <a:pt x="39390" y="166558"/>
                  </a:cubicBezTo>
                  <a:cubicBezTo>
                    <a:pt x="-56090" y="45226"/>
                    <a:pt x="49289" y="21535"/>
                    <a:pt x="70824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Freeform 72">
              <a:extLst>
                <a:ext uri="{FF2B5EF4-FFF2-40B4-BE49-F238E27FC236}">
                  <a16:creationId xmlns:a16="http://schemas.microsoft.com/office/drawing/2014/main" id="{B7995220-AFBE-41B9-8373-9D8A005B8B52}"/>
                </a:ext>
              </a:extLst>
            </p:cNvPr>
            <p:cNvSpPr/>
            <p:nvPr/>
          </p:nvSpPr>
          <p:spPr>
            <a:xfrm>
              <a:off x="4054881" y="2604251"/>
              <a:ext cx="374940" cy="803082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940" h="803082">
                  <a:moveTo>
                    <a:pt x="374940" y="803082"/>
                  </a:moveTo>
                  <a:cubicBezTo>
                    <a:pt x="140376" y="364434"/>
                    <a:pt x="52912" y="237214"/>
                    <a:pt x="9180" y="103367"/>
                  </a:cubicBezTo>
                  <a:cubicBezTo>
                    <a:pt x="-34552" y="-30480"/>
                    <a:pt x="91012" y="21535"/>
                    <a:pt x="112547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Straight Connector 74">
              <a:extLst>
                <a:ext uri="{FF2B5EF4-FFF2-40B4-BE49-F238E27FC236}">
                  <a16:creationId xmlns:a16="http://schemas.microsoft.com/office/drawing/2014/main" id="{8C48C624-F734-4E14-9EF9-50C3D5049BF0}"/>
                </a:ext>
              </a:extLst>
            </p:cNvPr>
            <p:cNvCxnSpPr/>
            <p:nvPr/>
          </p:nvCxnSpPr>
          <p:spPr>
            <a:xfrm>
              <a:off x="4429821" y="2853074"/>
              <a:ext cx="457200" cy="504385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76">
              <a:extLst>
                <a:ext uri="{FF2B5EF4-FFF2-40B4-BE49-F238E27FC236}">
                  <a16:creationId xmlns:a16="http://schemas.microsoft.com/office/drawing/2014/main" id="{1EA951AA-836A-48F7-A191-ACED8A4F3513}"/>
                </a:ext>
              </a:extLst>
            </p:cNvPr>
            <p:cNvCxnSpPr/>
            <p:nvPr/>
          </p:nvCxnSpPr>
          <p:spPr>
            <a:xfrm>
              <a:off x="4362502" y="2933678"/>
              <a:ext cx="295919" cy="3513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78">
              <a:extLst>
                <a:ext uri="{FF2B5EF4-FFF2-40B4-BE49-F238E27FC236}">
                  <a16:creationId xmlns:a16="http://schemas.microsoft.com/office/drawing/2014/main" id="{ACEFD88B-C49E-4CF6-BAB5-58FA01C103C2}"/>
                </a:ext>
              </a:extLst>
            </p:cNvPr>
            <p:cNvCxnSpPr/>
            <p:nvPr/>
          </p:nvCxnSpPr>
          <p:spPr>
            <a:xfrm>
              <a:off x="3913737" y="3264779"/>
              <a:ext cx="227610" cy="5559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0">
              <a:extLst>
                <a:ext uri="{FF2B5EF4-FFF2-40B4-BE49-F238E27FC236}">
                  <a16:creationId xmlns:a16="http://schemas.microsoft.com/office/drawing/2014/main" id="{CADCFFB0-466E-4774-9942-D1AF609CE478}"/>
                </a:ext>
              </a:extLst>
            </p:cNvPr>
            <p:cNvCxnSpPr/>
            <p:nvPr/>
          </p:nvCxnSpPr>
          <p:spPr>
            <a:xfrm>
              <a:off x="3464972" y="3595880"/>
              <a:ext cx="124313" cy="29709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2">
              <a:extLst>
                <a:ext uri="{FF2B5EF4-FFF2-40B4-BE49-F238E27FC236}">
                  <a16:creationId xmlns:a16="http://schemas.microsoft.com/office/drawing/2014/main" id="{0EE0CCA7-457C-4919-BBE6-D13DBD90260B}"/>
                </a:ext>
              </a:extLst>
            </p:cNvPr>
            <p:cNvCxnSpPr/>
            <p:nvPr/>
          </p:nvCxnSpPr>
          <p:spPr>
            <a:xfrm>
              <a:off x="3735921" y="3403843"/>
              <a:ext cx="234952" cy="45527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D1D8F0A-90FB-43DC-8563-34FCCCE11337}"/>
                </a:ext>
              </a:extLst>
            </p:cNvPr>
            <p:cNvCxnSpPr/>
            <p:nvPr/>
          </p:nvCxnSpPr>
          <p:spPr>
            <a:xfrm>
              <a:off x="4054881" y="3160202"/>
              <a:ext cx="173608" cy="41683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B3D23B7-EB7C-408A-BA8E-9957D055A862}"/>
              </a:ext>
            </a:extLst>
          </p:cNvPr>
          <p:cNvGrpSpPr/>
          <p:nvPr/>
        </p:nvGrpSpPr>
        <p:grpSpPr>
          <a:xfrm rot="2278536">
            <a:off x="4980802" y="3689609"/>
            <a:ext cx="2606028" cy="2882508"/>
            <a:chOff x="6380731" y="3501815"/>
            <a:chExt cx="2051981" cy="2269681"/>
          </a:xfrm>
        </p:grpSpPr>
        <p:sp>
          <p:nvSpPr>
            <p:cNvPr id="86" name="Freeform 3">
              <a:extLst>
                <a:ext uri="{FF2B5EF4-FFF2-40B4-BE49-F238E27FC236}">
                  <a16:creationId xmlns:a16="http://schemas.microsoft.com/office/drawing/2014/main" id="{FF40F847-B063-4D0B-93E1-26E67DE38ED8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Freeform 4">
              <a:extLst>
                <a:ext uri="{FF2B5EF4-FFF2-40B4-BE49-F238E27FC236}">
                  <a16:creationId xmlns:a16="http://schemas.microsoft.com/office/drawing/2014/main" id="{6B1CF083-878E-4A27-930E-CC19BB85E1A3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8D9879B8-E8BA-46AF-B8E1-C1DB8B37EEDC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E2C61767-2B57-4F72-8602-0EE79D39A88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Freeform 65">
              <a:extLst>
                <a:ext uri="{FF2B5EF4-FFF2-40B4-BE49-F238E27FC236}">
                  <a16:creationId xmlns:a16="http://schemas.microsoft.com/office/drawing/2014/main" id="{7E093B2D-973D-4AF4-9722-A9D67ADC4145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Freeform 52">
            <a:extLst>
              <a:ext uri="{FF2B5EF4-FFF2-40B4-BE49-F238E27FC236}">
                <a16:creationId xmlns:a16="http://schemas.microsoft.com/office/drawing/2014/main" id="{A0CCE278-6821-43B5-B2D8-603B516E09EC}"/>
              </a:ext>
            </a:extLst>
          </p:cNvPr>
          <p:cNvSpPr/>
          <p:nvPr/>
        </p:nvSpPr>
        <p:spPr>
          <a:xfrm>
            <a:off x="-3827" y="360053"/>
            <a:ext cx="1773101" cy="6264344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224502 w 1383527"/>
              <a:gd name="connsiteY0" fmla="*/ 172121 h 2517756"/>
              <a:gd name="connsiteX1" fmla="*/ 1311966 w 1383527"/>
              <a:gd name="connsiteY1" fmla="*/ 792323 h 2517756"/>
              <a:gd name="connsiteX2" fmla="*/ 985963 w 1383527"/>
              <a:gd name="connsiteY2" fmla="*/ 1674917 h 2517756"/>
              <a:gd name="connsiteX3" fmla="*/ 1383527 w 1383527"/>
              <a:gd name="connsiteY3" fmla="*/ 2485951 h 2517756"/>
              <a:gd name="connsiteX4" fmla="*/ 0 w 1383527"/>
              <a:gd name="connsiteY4" fmla="*/ 2517756 h 2517756"/>
              <a:gd name="connsiteX5" fmla="*/ 203615 w 1383527"/>
              <a:gd name="connsiteY5" fmla="*/ 0 h 2517756"/>
              <a:gd name="connsiteX6" fmla="*/ 1224502 w 1383527"/>
              <a:gd name="connsiteY6" fmla="*/ 172121 h 2517756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29940 w 1188965"/>
              <a:gd name="connsiteY0" fmla="*/ 172121 h 4696542"/>
              <a:gd name="connsiteX1" fmla="*/ 1117404 w 1188965"/>
              <a:gd name="connsiteY1" fmla="*/ 792323 h 4696542"/>
              <a:gd name="connsiteX2" fmla="*/ 791401 w 1188965"/>
              <a:gd name="connsiteY2" fmla="*/ 1674917 h 4696542"/>
              <a:gd name="connsiteX3" fmla="*/ 1188965 w 1188965"/>
              <a:gd name="connsiteY3" fmla="*/ 2485951 h 4696542"/>
              <a:gd name="connsiteX4" fmla="*/ 0 w 1188965"/>
              <a:gd name="connsiteY4" fmla="*/ 4696542 h 4696542"/>
              <a:gd name="connsiteX5" fmla="*/ 9053 w 1188965"/>
              <a:gd name="connsiteY5" fmla="*/ 0 h 4696542"/>
              <a:gd name="connsiteX6" fmla="*/ 1029940 w 1188965"/>
              <a:gd name="connsiteY6" fmla="*/ 172121 h 4696542"/>
              <a:gd name="connsiteX0" fmla="*/ 1029940 w 1846766"/>
              <a:gd name="connsiteY0" fmla="*/ 172121 h 4698337"/>
              <a:gd name="connsiteX1" fmla="*/ 1117404 w 1846766"/>
              <a:gd name="connsiteY1" fmla="*/ 792323 h 4698337"/>
              <a:gd name="connsiteX2" fmla="*/ 791401 w 1846766"/>
              <a:gd name="connsiteY2" fmla="*/ 1674917 h 4698337"/>
              <a:gd name="connsiteX3" fmla="*/ 1846766 w 1846766"/>
              <a:gd name="connsiteY3" fmla="*/ 4695862 h 4698337"/>
              <a:gd name="connsiteX4" fmla="*/ 0 w 1846766"/>
              <a:gd name="connsiteY4" fmla="*/ 4696542 h 4698337"/>
              <a:gd name="connsiteX5" fmla="*/ 9053 w 1846766"/>
              <a:gd name="connsiteY5" fmla="*/ 0 h 4698337"/>
              <a:gd name="connsiteX6" fmla="*/ 1029940 w 1846766"/>
              <a:gd name="connsiteY6" fmla="*/ 172121 h 4698337"/>
              <a:gd name="connsiteX0" fmla="*/ 1029940 w 1846766"/>
              <a:gd name="connsiteY0" fmla="*/ 172121 h 4704980"/>
              <a:gd name="connsiteX1" fmla="*/ 1117404 w 1846766"/>
              <a:gd name="connsiteY1" fmla="*/ 792323 h 4704980"/>
              <a:gd name="connsiteX2" fmla="*/ 791401 w 1846766"/>
              <a:gd name="connsiteY2" fmla="*/ 1674917 h 4704980"/>
              <a:gd name="connsiteX3" fmla="*/ 1846766 w 1846766"/>
              <a:gd name="connsiteY3" fmla="*/ 4695862 h 4704980"/>
              <a:gd name="connsiteX4" fmla="*/ 0 w 1846766"/>
              <a:gd name="connsiteY4" fmla="*/ 4696542 h 4704980"/>
              <a:gd name="connsiteX5" fmla="*/ 9053 w 1846766"/>
              <a:gd name="connsiteY5" fmla="*/ 0 h 4704980"/>
              <a:gd name="connsiteX6" fmla="*/ 1029940 w 1846766"/>
              <a:gd name="connsiteY6" fmla="*/ 172121 h 4704980"/>
              <a:gd name="connsiteX0" fmla="*/ 1029940 w 1856031"/>
              <a:gd name="connsiteY0" fmla="*/ 172121 h 4714470"/>
              <a:gd name="connsiteX1" fmla="*/ 1117404 w 1856031"/>
              <a:gd name="connsiteY1" fmla="*/ 792323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1029940 w 1856031"/>
              <a:gd name="connsiteY0" fmla="*/ 172121 h 4714470"/>
              <a:gd name="connsiteX1" fmla="*/ 1163728 w 1856031"/>
              <a:gd name="connsiteY1" fmla="*/ 771572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937292 w 1856031"/>
              <a:gd name="connsiteY0" fmla="*/ 0 h 5102609"/>
              <a:gd name="connsiteX1" fmla="*/ 1163728 w 1856031"/>
              <a:gd name="connsiteY1" fmla="*/ 1159711 h 5102609"/>
              <a:gd name="connsiteX2" fmla="*/ 791401 w 1856031"/>
              <a:gd name="connsiteY2" fmla="*/ 2063056 h 5102609"/>
              <a:gd name="connsiteX3" fmla="*/ 1856031 w 1856031"/>
              <a:gd name="connsiteY3" fmla="*/ 5094376 h 5102609"/>
              <a:gd name="connsiteX4" fmla="*/ 0 w 1856031"/>
              <a:gd name="connsiteY4" fmla="*/ 5084681 h 5102609"/>
              <a:gd name="connsiteX5" fmla="*/ 9053 w 1856031"/>
              <a:gd name="connsiteY5" fmla="*/ 388139 h 5102609"/>
              <a:gd name="connsiteX6" fmla="*/ 937292 w 1856031"/>
              <a:gd name="connsiteY6" fmla="*/ 0 h 5102609"/>
              <a:gd name="connsiteX0" fmla="*/ 937292 w 1856031"/>
              <a:gd name="connsiteY0" fmla="*/ 37243 h 5139852"/>
              <a:gd name="connsiteX1" fmla="*/ 1163728 w 1856031"/>
              <a:gd name="connsiteY1" fmla="*/ 1196954 h 5139852"/>
              <a:gd name="connsiteX2" fmla="*/ 791401 w 1856031"/>
              <a:gd name="connsiteY2" fmla="*/ 2100299 h 5139852"/>
              <a:gd name="connsiteX3" fmla="*/ 1856031 w 1856031"/>
              <a:gd name="connsiteY3" fmla="*/ 5131619 h 5139852"/>
              <a:gd name="connsiteX4" fmla="*/ 0 w 1856031"/>
              <a:gd name="connsiteY4" fmla="*/ 5121924 h 5139852"/>
              <a:gd name="connsiteX5" fmla="*/ 9053 w 1856031"/>
              <a:gd name="connsiteY5" fmla="*/ 0 h 5139852"/>
              <a:gd name="connsiteX6" fmla="*/ 937292 w 1856031"/>
              <a:gd name="connsiteY6" fmla="*/ 37243 h 5139852"/>
              <a:gd name="connsiteX0" fmla="*/ 928027 w 1856031"/>
              <a:gd name="connsiteY0" fmla="*/ 0 h 5870372"/>
              <a:gd name="connsiteX1" fmla="*/ 1163728 w 1856031"/>
              <a:gd name="connsiteY1" fmla="*/ 1927474 h 5870372"/>
              <a:gd name="connsiteX2" fmla="*/ 791401 w 1856031"/>
              <a:gd name="connsiteY2" fmla="*/ 2830819 h 5870372"/>
              <a:gd name="connsiteX3" fmla="*/ 1856031 w 1856031"/>
              <a:gd name="connsiteY3" fmla="*/ 5862139 h 5870372"/>
              <a:gd name="connsiteX4" fmla="*/ 0 w 1856031"/>
              <a:gd name="connsiteY4" fmla="*/ 5852444 h 5870372"/>
              <a:gd name="connsiteX5" fmla="*/ 9053 w 1856031"/>
              <a:gd name="connsiteY5" fmla="*/ 730520 h 5870372"/>
              <a:gd name="connsiteX6" fmla="*/ 928027 w 1856031"/>
              <a:gd name="connsiteY6" fmla="*/ 0 h 5870372"/>
              <a:gd name="connsiteX0" fmla="*/ 928027 w 1856031"/>
              <a:gd name="connsiteY0" fmla="*/ 7348 h 5877720"/>
              <a:gd name="connsiteX1" fmla="*/ 1163728 w 1856031"/>
              <a:gd name="connsiteY1" fmla="*/ 1934822 h 5877720"/>
              <a:gd name="connsiteX2" fmla="*/ 791401 w 1856031"/>
              <a:gd name="connsiteY2" fmla="*/ 2838167 h 5877720"/>
              <a:gd name="connsiteX3" fmla="*/ 1856031 w 1856031"/>
              <a:gd name="connsiteY3" fmla="*/ 5869487 h 5877720"/>
              <a:gd name="connsiteX4" fmla="*/ 0 w 1856031"/>
              <a:gd name="connsiteY4" fmla="*/ 5859792 h 5877720"/>
              <a:gd name="connsiteX5" fmla="*/ 9053 w 1856031"/>
              <a:gd name="connsiteY5" fmla="*/ 737868 h 5877720"/>
              <a:gd name="connsiteX6" fmla="*/ 928027 w 1856031"/>
              <a:gd name="connsiteY6" fmla="*/ 7348 h 5877720"/>
              <a:gd name="connsiteX0" fmla="*/ 928027 w 1856031"/>
              <a:gd name="connsiteY0" fmla="*/ 267701 h 6138073"/>
              <a:gd name="connsiteX1" fmla="*/ 1163728 w 1856031"/>
              <a:gd name="connsiteY1" fmla="*/ 2195175 h 6138073"/>
              <a:gd name="connsiteX2" fmla="*/ 791401 w 1856031"/>
              <a:gd name="connsiteY2" fmla="*/ 3098520 h 6138073"/>
              <a:gd name="connsiteX3" fmla="*/ 1856031 w 1856031"/>
              <a:gd name="connsiteY3" fmla="*/ 6129840 h 6138073"/>
              <a:gd name="connsiteX4" fmla="*/ 0 w 1856031"/>
              <a:gd name="connsiteY4" fmla="*/ 6120145 h 6138073"/>
              <a:gd name="connsiteX5" fmla="*/ 9053 w 1856031"/>
              <a:gd name="connsiteY5" fmla="*/ 85206 h 6138073"/>
              <a:gd name="connsiteX6" fmla="*/ 928027 w 1856031"/>
              <a:gd name="connsiteY6" fmla="*/ 267701 h 6138073"/>
              <a:gd name="connsiteX0" fmla="*/ 928027 w 1856031"/>
              <a:gd name="connsiteY0" fmla="*/ 182495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928027 w 1856031"/>
              <a:gd name="connsiteY6" fmla="*/ 182495 h 6052867"/>
              <a:gd name="connsiteX0" fmla="*/ 696407 w 1856031"/>
              <a:gd name="connsiteY0" fmla="*/ 130619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996962 w 1856031"/>
              <a:gd name="connsiteY1" fmla="*/ 1425208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15491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88202 w 1847826"/>
              <a:gd name="connsiteY0" fmla="*/ 130619 h 6460321"/>
              <a:gd name="connsiteX1" fmla="*/ 1007286 w 1847826"/>
              <a:gd name="connsiteY1" fmla="*/ 1601586 h 6460321"/>
              <a:gd name="connsiteX2" fmla="*/ 783196 w 1847826"/>
              <a:gd name="connsiteY2" fmla="*/ 3013314 h 6460321"/>
              <a:gd name="connsiteX3" fmla="*/ 1847826 w 1847826"/>
              <a:gd name="connsiteY3" fmla="*/ 6044634 h 6460321"/>
              <a:gd name="connsiteX4" fmla="*/ 1060 w 1847826"/>
              <a:gd name="connsiteY4" fmla="*/ 6460321 h 6460321"/>
              <a:gd name="connsiteX5" fmla="*/ 848 w 1847826"/>
              <a:gd name="connsiteY5" fmla="*/ 0 h 6460321"/>
              <a:gd name="connsiteX6" fmla="*/ 688202 w 1847826"/>
              <a:gd name="connsiteY6" fmla="*/ 130619 h 6460321"/>
              <a:gd name="connsiteX0" fmla="*/ 688202 w 1838561"/>
              <a:gd name="connsiteY0" fmla="*/ 130619 h 6487901"/>
              <a:gd name="connsiteX1" fmla="*/ 1007286 w 1838561"/>
              <a:gd name="connsiteY1" fmla="*/ 1601586 h 6487901"/>
              <a:gd name="connsiteX2" fmla="*/ 783196 w 1838561"/>
              <a:gd name="connsiteY2" fmla="*/ 3013314 h 6487901"/>
              <a:gd name="connsiteX3" fmla="*/ 1838561 w 1838561"/>
              <a:gd name="connsiteY3" fmla="*/ 6480392 h 6487901"/>
              <a:gd name="connsiteX4" fmla="*/ 1060 w 1838561"/>
              <a:gd name="connsiteY4" fmla="*/ 6460321 h 6487901"/>
              <a:gd name="connsiteX5" fmla="*/ 848 w 1838561"/>
              <a:gd name="connsiteY5" fmla="*/ 0 h 6487901"/>
              <a:gd name="connsiteX6" fmla="*/ 688202 w 1838561"/>
              <a:gd name="connsiteY6" fmla="*/ 130619 h 6487901"/>
              <a:gd name="connsiteX0" fmla="*/ 688202 w 1838561"/>
              <a:gd name="connsiteY0" fmla="*/ 130619 h 6492899"/>
              <a:gd name="connsiteX1" fmla="*/ 1007286 w 1838561"/>
              <a:gd name="connsiteY1" fmla="*/ 1601586 h 6492899"/>
              <a:gd name="connsiteX2" fmla="*/ 783196 w 1838561"/>
              <a:gd name="connsiteY2" fmla="*/ 3013314 h 6492899"/>
              <a:gd name="connsiteX3" fmla="*/ 1838561 w 1838561"/>
              <a:gd name="connsiteY3" fmla="*/ 6480392 h 6492899"/>
              <a:gd name="connsiteX4" fmla="*/ 1060 w 1838561"/>
              <a:gd name="connsiteY4" fmla="*/ 6460321 h 6492899"/>
              <a:gd name="connsiteX5" fmla="*/ 848 w 1838561"/>
              <a:gd name="connsiteY5" fmla="*/ 0 h 6492899"/>
              <a:gd name="connsiteX6" fmla="*/ 688202 w 1838561"/>
              <a:gd name="connsiteY6" fmla="*/ 130619 h 6492899"/>
              <a:gd name="connsiteX0" fmla="*/ 687142 w 1837501"/>
              <a:gd name="connsiteY0" fmla="*/ 140994 h 6503274"/>
              <a:gd name="connsiteX1" fmla="*/ 1006226 w 1837501"/>
              <a:gd name="connsiteY1" fmla="*/ 1611961 h 6503274"/>
              <a:gd name="connsiteX2" fmla="*/ 782136 w 1837501"/>
              <a:gd name="connsiteY2" fmla="*/ 3023689 h 6503274"/>
              <a:gd name="connsiteX3" fmla="*/ 1837501 w 1837501"/>
              <a:gd name="connsiteY3" fmla="*/ 6490767 h 6503274"/>
              <a:gd name="connsiteX4" fmla="*/ 0 w 1837501"/>
              <a:gd name="connsiteY4" fmla="*/ 6470696 h 6503274"/>
              <a:gd name="connsiteX5" fmla="*/ 194350 w 1837501"/>
              <a:gd name="connsiteY5" fmla="*/ 0 h 6503274"/>
              <a:gd name="connsiteX6" fmla="*/ 687142 w 1837501"/>
              <a:gd name="connsiteY6" fmla="*/ 140994 h 6503274"/>
              <a:gd name="connsiteX0" fmla="*/ 493640 w 1643999"/>
              <a:gd name="connsiteY0" fmla="*/ 140994 h 6508044"/>
              <a:gd name="connsiteX1" fmla="*/ 812724 w 1643999"/>
              <a:gd name="connsiteY1" fmla="*/ 1611961 h 6508044"/>
              <a:gd name="connsiteX2" fmla="*/ 588634 w 1643999"/>
              <a:gd name="connsiteY2" fmla="*/ 3023689 h 6508044"/>
              <a:gd name="connsiteX3" fmla="*/ 1643999 w 1643999"/>
              <a:gd name="connsiteY3" fmla="*/ 6490767 h 6508044"/>
              <a:gd name="connsiteX4" fmla="*/ 1059 w 1643999"/>
              <a:gd name="connsiteY4" fmla="*/ 6491447 h 6508044"/>
              <a:gd name="connsiteX5" fmla="*/ 848 w 1643999"/>
              <a:gd name="connsiteY5" fmla="*/ 0 h 6508044"/>
              <a:gd name="connsiteX6" fmla="*/ 493640 w 1643999"/>
              <a:gd name="connsiteY6" fmla="*/ 140994 h 6508044"/>
              <a:gd name="connsiteX0" fmla="*/ 492581 w 1642940"/>
              <a:gd name="connsiteY0" fmla="*/ 161744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492581 w 1642940"/>
              <a:gd name="connsiteY6" fmla="*/ 161744 h 6528794"/>
              <a:gd name="connsiteX0" fmla="*/ 511110 w 1642940"/>
              <a:gd name="connsiteY0" fmla="*/ 130619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511110 w 1642940"/>
              <a:gd name="connsiteY6" fmla="*/ 130619 h 6528794"/>
              <a:gd name="connsiteX0" fmla="*/ 520976 w 1652806"/>
              <a:gd name="connsiteY0" fmla="*/ 140994 h 6539169"/>
              <a:gd name="connsiteX1" fmla="*/ 821531 w 1652806"/>
              <a:gd name="connsiteY1" fmla="*/ 1643086 h 6539169"/>
              <a:gd name="connsiteX2" fmla="*/ 597441 w 1652806"/>
              <a:gd name="connsiteY2" fmla="*/ 3054814 h 6539169"/>
              <a:gd name="connsiteX3" fmla="*/ 1652806 w 1652806"/>
              <a:gd name="connsiteY3" fmla="*/ 6521892 h 6539169"/>
              <a:gd name="connsiteX4" fmla="*/ 9866 w 1652806"/>
              <a:gd name="connsiteY4" fmla="*/ 6522572 h 6539169"/>
              <a:gd name="connsiteX5" fmla="*/ 391 w 1652806"/>
              <a:gd name="connsiteY5" fmla="*/ 0 h 6539169"/>
              <a:gd name="connsiteX6" fmla="*/ 520976 w 1652806"/>
              <a:gd name="connsiteY6" fmla="*/ 140994 h 65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2806" h="6539169">
                <a:moveTo>
                  <a:pt x="520976" y="140994"/>
                </a:moveTo>
                <a:cubicBezTo>
                  <a:pt x="479101" y="735067"/>
                  <a:pt x="576197" y="1173514"/>
                  <a:pt x="821531" y="1643086"/>
                </a:cubicBezTo>
                <a:cubicBezTo>
                  <a:pt x="559138" y="2064506"/>
                  <a:pt x="573588" y="2832177"/>
                  <a:pt x="597441" y="3054814"/>
                </a:cubicBezTo>
                <a:cubicBezTo>
                  <a:pt x="637197" y="3380818"/>
                  <a:pt x="1525585" y="6259499"/>
                  <a:pt x="1652806" y="6521892"/>
                </a:cubicBezTo>
                <a:cubicBezTo>
                  <a:pt x="1250308" y="6556702"/>
                  <a:pt x="551336" y="6529262"/>
                  <a:pt x="9866" y="6522572"/>
                </a:cubicBezTo>
                <a:cubicBezTo>
                  <a:pt x="12884" y="4957058"/>
                  <a:pt x="-2627" y="1565514"/>
                  <a:pt x="391" y="0"/>
                </a:cubicBezTo>
                <a:cubicBezTo>
                  <a:pt x="371570" y="140375"/>
                  <a:pt x="242445" y="62871"/>
                  <a:pt x="520976" y="14099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A67053-89F5-4671-9186-4019D81BF10D}"/>
              </a:ext>
            </a:extLst>
          </p:cNvPr>
          <p:cNvSpPr txBox="1"/>
          <p:nvPr/>
        </p:nvSpPr>
        <p:spPr>
          <a:xfrm>
            <a:off x="7864524" y="1765213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1C7D17A-F6A1-4EEA-A5CE-72FD5833D646}"/>
              </a:ext>
            </a:extLst>
          </p:cNvPr>
          <p:cNvSpPr txBox="1"/>
          <p:nvPr/>
        </p:nvSpPr>
        <p:spPr>
          <a:xfrm>
            <a:off x="7864524" y="2518504"/>
            <a:ext cx="351388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90227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080185" y="838676"/>
            <a:ext cx="6274753" cy="593965"/>
            <a:chOff x="4745820" y="1503684"/>
            <a:chExt cx="6274753" cy="593965"/>
          </a:xfrm>
        </p:grpSpPr>
        <p:grpSp>
          <p:nvGrpSpPr>
            <p:cNvPr id="4" name="Group 3"/>
            <p:cNvGrpSpPr/>
            <p:nvPr/>
          </p:nvGrpSpPr>
          <p:grpSpPr>
            <a:xfrm>
              <a:off x="5551265" y="1588974"/>
              <a:ext cx="5469308" cy="508675"/>
              <a:chOff x="6076611" y="1518804"/>
              <a:chExt cx="5469308" cy="50867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076611" y="1518804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cs typeface="Arial" pitchFamily="34" charset="0"/>
                  </a:rPr>
                  <a:t>Il team </a:t>
                </a:r>
                <a:r>
                  <a:rPr lang="en-US" altLang="ko-KR" b="1" dirty="0" err="1">
                    <a:cs typeface="Arial" pitchFamily="34" charset="0"/>
                  </a:rPr>
                  <a:t>che</a:t>
                </a:r>
                <a:r>
                  <a:rPr lang="en-US" altLang="ko-KR" b="1" dirty="0">
                    <a:cs typeface="Arial" pitchFamily="34" charset="0"/>
                  </a:rPr>
                  <a:t> ha </a:t>
                </a:r>
                <a:r>
                  <a:rPr lang="en-US" altLang="ko-KR" b="1" dirty="0" err="1">
                    <a:cs typeface="Arial" pitchFamily="34" charset="0"/>
                  </a:rPr>
                  <a:t>lavorato</a:t>
                </a:r>
                <a:r>
                  <a:rPr lang="en-US" altLang="ko-KR" b="1" dirty="0"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cs typeface="Arial" pitchFamily="34" charset="0"/>
                  </a:rPr>
                  <a:t>sul</a:t>
                </a:r>
                <a:r>
                  <a:rPr lang="en-US" altLang="ko-KR" b="1" dirty="0"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cs typeface="Arial" pitchFamily="34" charset="0"/>
                  </a:rPr>
                  <a:t>progetto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194" y="620055"/>
            <a:ext cx="3493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Indice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5078209" y="2203848"/>
            <a:ext cx="6274753" cy="639300"/>
            <a:chOff x="4745820" y="1458349"/>
            <a:chExt cx="6274753" cy="639300"/>
          </a:xfrm>
        </p:grpSpPr>
        <p:grpSp>
          <p:nvGrpSpPr>
            <p:cNvPr id="48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52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53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cs typeface="Arial" pitchFamily="34" charset="0"/>
                  </a:rPr>
                  <a:t>Obiettivi</a:t>
                </a:r>
                <a:r>
                  <a:rPr lang="en-US" altLang="ko-KR" b="1" dirty="0">
                    <a:cs typeface="Arial" pitchFamily="34" charset="0"/>
                  </a:rPr>
                  <a:t> e Stakeholder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49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50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83" name="TextBox 59"/>
          <p:cNvSpPr txBox="1"/>
          <p:nvPr/>
        </p:nvSpPr>
        <p:spPr>
          <a:xfrm>
            <a:off x="5943027" y="1759657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Da</a:t>
            </a:r>
            <a:r>
              <a:rPr lang="en-US" altLang="ko-KR" sz="1200" dirty="0">
                <a:cs typeface="Arial" pitchFamily="34" charset="0"/>
              </a:rPr>
              <a:t> dove </a:t>
            </a:r>
            <a:r>
              <a:rPr lang="en-US" altLang="ko-KR" sz="1200" dirty="0" err="1">
                <a:cs typeface="Arial" pitchFamily="34" charset="0"/>
              </a:rPr>
              <a:t>li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abbiamo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presi</a:t>
            </a:r>
            <a:r>
              <a:rPr lang="en-US" altLang="ko-KR" sz="1200" dirty="0">
                <a:cs typeface="Arial" pitchFamily="34" charset="0"/>
              </a:rPr>
              <a:t> e con </a:t>
            </a:r>
            <a:r>
              <a:rPr lang="en-US" altLang="ko-KR" sz="1200" dirty="0" err="1">
                <a:cs typeface="Arial" pitchFamily="34" charset="0"/>
              </a:rPr>
              <a:t>quali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metodi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abbiamo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ottenuti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84" name="Group 2"/>
          <p:cNvGrpSpPr/>
          <p:nvPr/>
        </p:nvGrpSpPr>
        <p:grpSpPr>
          <a:xfrm>
            <a:off x="5076232" y="1524974"/>
            <a:ext cx="6274753" cy="639300"/>
            <a:chOff x="4745820" y="1458349"/>
            <a:chExt cx="6274753" cy="639300"/>
          </a:xfrm>
        </p:grpSpPr>
        <p:grpSp>
          <p:nvGrpSpPr>
            <p:cNvPr id="85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89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0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cs typeface="Arial" pitchFamily="34" charset="0"/>
                  </a:rPr>
                  <a:t>Sorgente</a:t>
                </a:r>
                <a:r>
                  <a:rPr lang="en-US" altLang="ko-KR" b="1" dirty="0"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cs typeface="Arial" pitchFamily="34" charset="0"/>
                  </a:rPr>
                  <a:t>dei</a:t>
                </a:r>
                <a:r>
                  <a:rPr lang="en-US" altLang="ko-KR" b="1" dirty="0"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cs typeface="Arial" pitchFamily="34" charset="0"/>
                  </a:rPr>
                  <a:t>dati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86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87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91" name="TextBox 59"/>
          <p:cNvSpPr txBox="1"/>
          <p:nvPr/>
        </p:nvSpPr>
        <p:spPr>
          <a:xfrm>
            <a:off x="5976675" y="2529577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Quali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sono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gli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obiettivi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che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abbiamo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scelto</a:t>
            </a:r>
            <a:r>
              <a:rPr lang="en-US" altLang="ko-KR" sz="1200" dirty="0">
                <a:cs typeface="Arial" pitchFamily="34" charset="0"/>
              </a:rPr>
              <a:t> e verso chi </a:t>
            </a:r>
            <a:r>
              <a:rPr lang="en-US" altLang="ko-KR" sz="1200" dirty="0" err="1">
                <a:cs typeface="Arial" pitchFamily="34" charset="0"/>
              </a:rPr>
              <a:t>ci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rivolgiamo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92" name="Group 2"/>
          <p:cNvGrpSpPr/>
          <p:nvPr/>
        </p:nvGrpSpPr>
        <p:grpSpPr>
          <a:xfrm>
            <a:off x="5076234" y="2902498"/>
            <a:ext cx="6274753" cy="639300"/>
            <a:chOff x="4745820" y="1458349"/>
            <a:chExt cx="6274753" cy="639300"/>
          </a:xfrm>
        </p:grpSpPr>
        <p:grpSp>
          <p:nvGrpSpPr>
            <p:cNvPr id="93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97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8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cs typeface="Arial" pitchFamily="34" charset="0"/>
                  </a:rPr>
                  <a:t>Architettura</a:t>
                </a:r>
                <a:r>
                  <a:rPr lang="en-US" altLang="ko-KR" b="1" dirty="0">
                    <a:cs typeface="Arial" pitchFamily="34" charset="0"/>
                  </a:rPr>
                  <a:t> BI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94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95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99" name="TextBox 59"/>
          <p:cNvSpPr txBox="1"/>
          <p:nvPr/>
        </p:nvSpPr>
        <p:spPr>
          <a:xfrm>
            <a:off x="5974700" y="3228227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Che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architettura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abbiamo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scelto</a:t>
            </a:r>
            <a:r>
              <a:rPr lang="en-US" altLang="ko-KR" sz="1200" dirty="0">
                <a:cs typeface="Arial" pitchFamily="34" charset="0"/>
              </a:rPr>
              <a:t>?</a:t>
            </a:r>
          </a:p>
        </p:txBody>
      </p:sp>
      <p:grpSp>
        <p:nvGrpSpPr>
          <p:cNvPr id="108" name="Group 2"/>
          <p:cNvGrpSpPr/>
          <p:nvPr/>
        </p:nvGrpSpPr>
        <p:grpSpPr>
          <a:xfrm>
            <a:off x="5064359" y="3567498"/>
            <a:ext cx="6274753" cy="639300"/>
            <a:chOff x="4745820" y="1458349"/>
            <a:chExt cx="6274753" cy="639300"/>
          </a:xfrm>
        </p:grpSpPr>
        <p:grpSp>
          <p:nvGrpSpPr>
            <p:cNvPr id="109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113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14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cs typeface="Arial" pitchFamily="34" charset="0"/>
                  </a:rPr>
                  <a:t>Machine Learning 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110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11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15" name="TextBox 59"/>
          <p:cNvSpPr txBox="1"/>
          <p:nvPr/>
        </p:nvSpPr>
        <p:spPr>
          <a:xfrm>
            <a:off x="5927200" y="3857602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Come </a:t>
            </a:r>
            <a:r>
              <a:rPr lang="en-US" altLang="ko-KR" sz="1200" dirty="0" err="1">
                <a:cs typeface="Arial" pitchFamily="34" charset="0"/>
              </a:rPr>
              <a:t>abbiamo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preparato</a:t>
            </a:r>
            <a:r>
              <a:rPr lang="en-US" altLang="ko-KR" sz="1200" dirty="0">
                <a:cs typeface="Arial" pitchFamily="34" charset="0"/>
              </a:rPr>
              <a:t> I </a:t>
            </a:r>
            <a:r>
              <a:rPr lang="en-US" altLang="ko-KR" sz="1200" dirty="0" err="1">
                <a:cs typeface="Arial" pitchFamily="34" charset="0"/>
              </a:rPr>
              <a:t>dati</a:t>
            </a:r>
            <a:r>
              <a:rPr lang="en-US" altLang="ko-KR" sz="1200" dirty="0">
                <a:cs typeface="Arial" pitchFamily="34" charset="0"/>
              </a:rPr>
              <a:t> e come </a:t>
            </a:r>
            <a:r>
              <a:rPr lang="en-US" altLang="ko-KR" sz="1200" dirty="0" err="1">
                <a:cs typeface="Arial" pitchFamily="34" charset="0"/>
              </a:rPr>
              <a:t>abbiamo</a:t>
            </a:r>
            <a:r>
              <a:rPr lang="en-US" altLang="ko-KR" sz="1200" dirty="0">
                <a:cs typeface="Arial" pitchFamily="34" charset="0"/>
              </a:rPr>
              <a:t> “</a:t>
            </a:r>
            <a:r>
              <a:rPr lang="en-US" altLang="ko-KR" sz="1200" dirty="0" err="1">
                <a:cs typeface="Arial" pitchFamily="34" charset="0"/>
              </a:rPr>
              <a:t>allenato</a:t>
            </a:r>
            <a:r>
              <a:rPr lang="en-US" altLang="ko-KR" sz="1200" dirty="0">
                <a:cs typeface="Arial" pitchFamily="34" charset="0"/>
              </a:rPr>
              <a:t>”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programma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116" name="Group 2"/>
          <p:cNvGrpSpPr/>
          <p:nvPr/>
        </p:nvGrpSpPr>
        <p:grpSpPr>
          <a:xfrm>
            <a:off x="5076232" y="4268192"/>
            <a:ext cx="6274753" cy="639300"/>
            <a:chOff x="4745820" y="1458349"/>
            <a:chExt cx="6274753" cy="639300"/>
          </a:xfrm>
        </p:grpSpPr>
        <p:grpSp>
          <p:nvGrpSpPr>
            <p:cNvPr id="117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121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22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cs typeface="Arial" pitchFamily="34" charset="0"/>
                  </a:rPr>
                  <a:t>Machine Learning - </a:t>
                </a:r>
                <a:r>
                  <a:rPr lang="en-US" altLang="ko-KR" b="1" dirty="0" err="1">
                    <a:cs typeface="Arial" pitchFamily="34" charset="0"/>
                  </a:rPr>
                  <a:t>Risultati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118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19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06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23" name="TextBox 59"/>
          <p:cNvSpPr txBox="1"/>
          <p:nvPr/>
        </p:nvSpPr>
        <p:spPr>
          <a:xfrm>
            <a:off x="5927198" y="4522671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Risultati</a:t>
            </a:r>
            <a:r>
              <a:rPr lang="en-US" altLang="ko-KR" sz="1200" dirty="0">
                <a:cs typeface="Arial" pitchFamily="34" charset="0"/>
              </a:rPr>
              <a:t> del </a:t>
            </a:r>
            <a:r>
              <a:rPr lang="en-US" altLang="ko-KR" sz="1200" dirty="0" err="1">
                <a:cs typeface="Arial" pitchFamily="34" charset="0"/>
              </a:rPr>
              <a:t>modello</a:t>
            </a:r>
            <a:r>
              <a:rPr lang="en-US" altLang="ko-KR" sz="1200" dirty="0">
                <a:cs typeface="Arial" pitchFamily="34" charset="0"/>
              </a:rPr>
              <a:t>, </a:t>
            </a:r>
            <a:r>
              <a:rPr lang="en-US" altLang="ko-KR" sz="1200" dirty="0" err="1">
                <a:cs typeface="Arial" pitchFamily="34" charset="0"/>
              </a:rPr>
              <a:t>cosa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abbiamo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ottenuto</a:t>
            </a:r>
            <a:r>
              <a:rPr lang="en-US" altLang="ko-KR" sz="1200" dirty="0">
                <a:cs typeface="Arial" pitchFamily="34" charset="0"/>
              </a:rPr>
              <a:t> ?</a:t>
            </a:r>
          </a:p>
        </p:txBody>
      </p:sp>
      <p:grpSp>
        <p:nvGrpSpPr>
          <p:cNvPr id="124" name="Group 2"/>
          <p:cNvGrpSpPr/>
          <p:nvPr/>
        </p:nvGrpSpPr>
        <p:grpSpPr>
          <a:xfrm>
            <a:off x="5088109" y="4968748"/>
            <a:ext cx="6274753" cy="639300"/>
            <a:chOff x="4745820" y="1458349"/>
            <a:chExt cx="6274753" cy="639300"/>
          </a:xfrm>
        </p:grpSpPr>
        <p:grpSp>
          <p:nvGrpSpPr>
            <p:cNvPr id="125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129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30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cs typeface="Arial" pitchFamily="34" charset="0"/>
                  </a:rPr>
                  <a:t>Data Visualization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126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27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07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31" name="TextBox 59"/>
          <p:cNvSpPr txBox="1"/>
          <p:nvPr/>
        </p:nvSpPr>
        <p:spPr>
          <a:xfrm>
            <a:off x="5986575" y="5294477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Come </a:t>
            </a:r>
            <a:r>
              <a:rPr lang="en-US" altLang="ko-KR" sz="1200" dirty="0" err="1">
                <a:cs typeface="Arial" pitchFamily="34" charset="0"/>
              </a:rPr>
              <a:t>abbiamo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visualizzato</a:t>
            </a:r>
            <a:r>
              <a:rPr lang="en-US" altLang="ko-KR" sz="1200" dirty="0">
                <a:cs typeface="Arial" pitchFamily="34" charset="0"/>
              </a:rPr>
              <a:t> I </a:t>
            </a:r>
            <a:r>
              <a:rPr lang="en-US" altLang="ko-KR" sz="1200" dirty="0" err="1">
                <a:cs typeface="Arial" pitchFamily="34" charset="0"/>
              </a:rPr>
              <a:t>nostri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dati</a:t>
            </a:r>
            <a:r>
              <a:rPr lang="en-US" altLang="ko-KR" sz="1200" dirty="0">
                <a:cs typeface="Arial" pitchFamily="34" charset="0"/>
              </a:rPr>
              <a:t> ?</a:t>
            </a:r>
          </a:p>
        </p:txBody>
      </p:sp>
      <p:grpSp>
        <p:nvGrpSpPr>
          <p:cNvPr id="68" name="Group 2">
            <a:extLst>
              <a:ext uri="{FF2B5EF4-FFF2-40B4-BE49-F238E27FC236}">
                <a16:creationId xmlns:a16="http://schemas.microsoft.com/office/drawing/2014/main" id="{7DE66F9C-0283-4450-A13C-C591DC0ED31C}"/>
              </a:ext>
            </a:extLst>
          </p:cNvPr>
          <p:cNvGrpSpPr/>
          <p:nvPr/>
        </p:nvGrpSpPr>
        <p:grpSpPr>
          <a:xfrm>
            <a:off x="5088109" y="5638811"/>
            <a:ext cx="6274753" cy="639300"/>
            <a:chOff x="4745820" y="1458349"/>
            <a:chExt cx="6274753" cy="639300"/>
          </a:xfrm>
        </p:grpSpPr>
        <p:grpSp>
          <p:nvGrpSpPr>
            <p:cNvPr id="69" name="Group 3">
              <a:extLst>
                <a:ext uri="{FF2B5EF4-FFF2-40B4-BE49-F238E27FC236}">
                  <a16:creationId xmlns:a16="http://schemas.microsoft.com/office/drawing/2014/main" id="{09A94082-1E95-4DDE-8817-1E223B2809D3}"/>
                </a:ext>
              </a:extLst>
            </p:cNvPr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73" name="TextBox 7">
                <a:extLst>
                  <a:ext uri="{FF2B5EF4-FFF2-40B4-BE49-F238E27FC236}">
                    <a16:creationId xmlns:a16="http://schemas.microsoft.com/office/drawing/2014/main" id="{D7897B1F-D9CB-4539-AD11-B4A277AF5841}"/>
                  </a:ext>
                </a:extLst>
              </p:cNvPr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46103601-CFB0-4080-8F7A-647730580313}"/>
                  </a:ext>
                </a:extLst>
              </p:cNvPr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cs typeface="Arial" pitchFamily="34" charset="0"/>
                  </a:rPr>
                  <a:t>Cosa </a:t>
                </a:r>
                <a:r>
                  <a:rPr lang="en-US" altLang="ko-KR" b="1" dirty="0" err="1">
                    <a:cs typeface="Arial" pitchFamily="34" charset="0"/>
                  </a:rPr>
                  <a:t>possiamo</a:t>
                </a:r>
                <a:r>
                  <a:rPr lang="en-US" altLang="ko-KR" b="1" dirty="0">
                    <a:cs typeface="Arial" pitchFamily="34" charset="0"/>
                  </a:rPr>
                  <a:t> </a:t>
                </a:r>
                <a:r>
                  <a:rPr lang="en-US" altLang="ko-KR" b="1" dirty="0" err="1">
                    <a:cs typeface="Arial" pitchFamily="34" charset="0"/>
                  </a:rPr>
                  <a:t>migliorare</a:t>
                </a:r>
                <a:r>
                  <a:rPr lang="en-US" altLang="ko-KR" b="1" dirty="0">
                    <a:cs typeface="Arial" pitchFamily="34" charset="0"/>
                  </a:rPr>
                  <a:t>?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70" name="Group 4">
              <a:extLst>
                <a:ext uri="{FF2B5EF4-FFF2-40B4-BE49-F238E27FC236}">
                  <a16:creationId xmlns:a16="http://schemas.microsoft.com/office/drawing/2014/main" id="{F80C006B-D534-4F43-B1A6-B7468E6A9B0A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71" name="Oval 5">
                <a:extLst>
                  <a:ext uri="{FF2B5EF4-FFF2-40B4-BE49-F238E27FC236}">
                    <a16:creationId xmlns:a16="http://schemas.microsoft.com/office/drawing/2014/main" id="{694BABCF-74D1-4DF4-A166-A957A1D0B37A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TextBox 6">
                <a:extLst>
                  <a:ext uri="{FF2B5EF4-FFF2-40B4-BE49-F238E27FC236}">
                    <a16:creationId xmlns:a16="http://schemas.microsoft.com/office/drawing/2014/main" id="{9CA03D8E-71FE-4157-A706-EC3C821AD36B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08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75" name="TextBox 59">
            <a:extLst>
              <a:ext uri="{FF2B5EF4-FFF2-40B4-BE49-F238E27FC236}">
                <a16:creationId xmlns:a16="http://schemas.microsoft.com/office/drawing/2014/main" id="{8B64C209-EEB0-4D01-9D6B-E854D25C68D9}"/>
              </a:ext>
            </a:extLst>
          </p:cNvPr>
          <p:cNvSpPr txBox="1"/>
          <p:nvPr/>
        </p:nvSpPr>
        <p:spPr>
          <a:xfrm>
            <a:off x="5986575" y="5964540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Come </a:t>
            </a:r>
            <a:r>
              <a:rPr lang="en-US" altLang="ko-KR" sz="1200" dirty="0" err="1">
                <a:cs typeface="Arial" pitchFamily="34" charset="0"/>
              </a:rPr>
              <a:t>abbiamo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visualizzato</a:t>
            </a:r>
            <a:r>
              <a:rPr lang="en-US" altLang="ko-KR" sz="1200" dirty="0">
                <a:cs typeface="Arial" pitchFamily="34" charset="0"/>
              </a:rPr>
              <a:t> I </a:t>
            </a:r>
            <a:r>
              <a:rPr lang="en-US" altLang="ko-KR" sz="1200" dirty="0" err="1">
                <a:cs typeface="Arial" pitchFamily="34" charset="0"/>
              </a:rPr>
              <a:t>nostri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dati</a:t>
            </a:r>
            <a:r>
              <a:rPr lang="en-US" altLang="ko-KR" sz="1200" dirty="0">
                <a:cs typeface="Arial" pitchFamily="3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96449065-9CAA-49C2-90BE-4A834583E48F}"/>
              </a:ext>
            </a:extLst>
          </p:cNvPr>
          <p:cNvGrpSpPr/>
          <p:nvPr/>
        </p:nvGrpSpPr>
        <p:grpSpPr>
          <a:xfrm>
            <a:off x="4173925" y="1826572"/>
            <a:ext cx="3844150" cy="3933111"/>
            <a:chOff x="2805800" y="1639598"/>
            <a:chExt cx="3844150" cy="3933111"/>
          </a:xfrm>
        </p:grpSpPr>
        <p:sp>
          <p:nvSpPr>
            <p:cNvPr id="8" name="Block Arc 14">
              <a:extLst>
                <a:ext uri="{FF2B5EF4-FFF2-40B4-BE49-F238E27FC236}">
                  <a16:creationId xmlns:a16="http://schemas.microsoft.com/office/drawing/2014/main" id="{CB13A220-5697-4F5A-821F-708B8CA882F0}"/>
                </a:ext>
              </a:extLst>
            </p:cNvPr>
            <p:cNvSpPr/>
            <p:nvPr/>
          </p:nvSpPr>
          <p:spPr>
            <a:xfrm>
              <a:off x="2891333" y="1904854"/>
              <a:ext cx="3667855" cy="3667855"/>
            </a:xfrm>
            <a:prstGeom prst="blockArc">
              <a:avLst>
                <a:gd name="adj1" fmla="val 5393158"/>
                <a:gd name="adj2" fmla="val 1720847"/>
                <a:gd name="adj3" fmla="val 21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761A2927-E799-4264-93C9-3BAB452E5129}"/>
                </a:ext>
              </a:extLst>
            </p:cNvPr>
            <p:cNvSpPr/>
            <p:nvPr/>
          </p:nvSpPr>
          <p:spPr>
            <a:xfrm>
              <a:off x="4677191" y="4890845"/>
              <a:ext cx="88927" cy="6818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B423B2AE-1540-4B68-935C-BC29F288B2C9}"/>
                </a:ext>
              </a:extLst>
            </p:cNvPr>
            <p:cNvSpPr/>
            <p:nvPr/>
          </p:nvSpPr>
          <p:spPr>
            <a:xfrm>
              <a:off x="5950434" y="4366394"/>
              <a:ext cx="699516" cy="699516"/>
            </a:xfrm>
            <a:prstGeom prst="ellipse">
              <a:avLst/>
            </a:prstGeom>
            <a:solidFill>
              <a:schemeClr val="accent5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0">
              <a:extLst>
                <a:ext uri="{FF2B5EF4-FFF2-40B4-BE49-F238E27FC236}">
                  <a16:creationId xmlns:a16="http://schemas.microsoft.com/office/drawing/2014/main" id="{B69BE9BE-2175-4ECC-8491-87C33AB9EE72}"/>
                </a:ext>
              </a:extLst>
            </p:cNvPr>
            <p:cNvSpPr/>
            <p:nvPr/>
          </p:nvSpPr>
          <p:spPr>
            <a:xfrm>
              <a:off x="4412588" y="1639598"/>
              <a:ext cx="699516" cy="699516"/>
            </a:xfrm>
            <a:prstGeom prst="ellipse">
              <a:avLst/>
            </a:prstGeom>
            <a:solidFill>
              <a:schemeClr val="accent3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B36F2384-A383-40C6-BE9A-76F2F563A9B1}"/>
                </a:ext>
              </a:extLst>
            </p:cNvPr>
            <p:cNvSpPr/>
            <p:nvPr/>
          </p:nvSpPr>
          <p:spPr>
            <a:xfrm>
              <a:off x="2805800" y="2610376"/>
              <a:ext cx="699516" cy="699516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id="{6E1C257C-2A6B-4FE3-B2A3-7DE47F11B71B}"/>
                </a:ext>
              </a:extLst>
            </p:cNvPr>
            <p:cNvSpPr/>
            <p:nvPr/>
          </p:nvSpPr>
          <p:spPr>
            <a:xfrm>
              <a:off x="2895523" y="4366394"/>
              <a:ext cx="699516" cy="699516"/>
            </a:xfrm>
            <a:prstGeom prst="ellipse">
              <a:avLst/>
            </a:prstGeom>
            <a:solidFill>
              <a:schemeClr val="accent1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53">
              <a:extLst>
                <a:ext uri="{FF2B5EF4-FFF2-40B4-BE49-F238E27FC236}">
                  <a16:creationId xmlns:a16="http://schemas.microsoft.com/office/drawing/2014/main" id="{897270A4-CBB7-44FA-A53C-D76810DA4304}"/>
                </a:ext>
              </a:extLst>
            </p:cNvPr>
            <p:cNvSpPr/>
            <p:nvPr/>
          </p:nvSpPr>
          <p:spPr>
            <a:xfrm>
              <a:off x="5936696" y="2510253"/>
              <a:ext cx="699516" cy="699516"/>
            </a:xfrm>
            <a:prstGeom prst="ellipse">
              <a:avLst/>
            </a:prstGeom>
            <a:solidFill>
              <a:schemeClr val="accent4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64">
            <a:extLst>
              <a:ext uri="{FF2B5EF4-FFF2-40B4-BE49-F238E27FC236}">
                <a16:creationId xmlns:a16="http://schemas.microsoft.com/office/drawing/2014/main" id="{98304AFC-DB7B-4722-A821-FAB9B8669E22}"/>
              </a:ext>
            </a:extLst>
          </p:cNvPr>
          <p:cNvGrpSpPr/>
          <p:nvPr/>
        </p:nvGrpSpPr>
        <p:grpSpPr>
          <a:xfrm>
            <a:off x="7581472" y="1626539"/>
            <a:ext cx="2969298" cy="899548"/>
            <a:chOff x="1130190" y="4149080"/>
            <a:chExt cx="1523461" cy="8995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FA97EB-624E-4FCD-8C55-9317C71C77F4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05C107-2F49-4B69-B31C-7C5DA2D5B058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7">
            <a:extLst>
              <a:ext uri="{FF2B5EF4-FFF2-40B4-BE49-F238E27FC236}">
                <a16:creationId xmlns:a16="http://schemas.microsoft.com/office/drawing/2014/main" id="{5DD77DBD-AFA1-42D8-9E12-7C48D931E82B}"/>
              </a:ext>
            </a:extLst>
          </p:cNvPr>
          <p:cNvGrpSpPr/>
          <p:nvPr/>
        </p:nvGrpSpPr>
        <p:grpSpPr>
          <a:xfrm>
            <a:off x="8342818" y="3039169"/>
            <a:ext cx="2969298" cy="899548"/>
            <a:chOff x="1130190" y="4149080"/>
            <a:chExt cx="1523461" cy="899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F8DD51-60D0-4AE2-8CAB-C236F5F3DCCD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65C602-B2B3-41A5-8567-C0E91FB1910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0">
            <a:extLst>
              <a:ext uri="{FF2B5EF4-FFF2-40B4-BE49-F238E27FC236}">
                <a16:creationId xmlns:a16="http://schemas.microsoft.com/office/drawing/2014/main" id="{E03942BD-A6AF-4BC9-890C-414B6BDF9B52}"/>
              </a:ext>
            </a:extLst>
          </p:cNvPr>
          <p:cNvGrpSpPr/>
          <p:nvPr/>
        </p:nvGrpSpPr>
        <p:grpSpPr>
          <a:xfrm>
            <a:off x="8342818" y="4451799"/>
            <a:ext cx="2969298" cy="899548"/>
            <a:chOff x="1130190" y="4149080"/>
            <a:chExt cx="1523461" cy="8995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A016FF-5D3E-41A2-8011-CB54F848A908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332BA1-0DE1-4F67-A236-7F2BD9BC0F5F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73">
            <a:extLst>
              <a:ext uri="{FF2B5EF4-FFF2-40B4-BE49-F238E27FC236}">
                <a16:creationId xmlns:a16="http://schemas.microsoft.com/office/drawing/2014/main" id="{D590B7DD-A91C-4A5C-A607-ED1054687495}"/>
              </a:ext>
            </a:extLst>
          </p:cNvPr>
          <p:cNvGrpSpPr/>
          <p:nvPr/>
        </p:nvGrpSpPr>
        <p:grpSpPr>
          <a:xfrm>
            <a:off x="832337" y="3039169"/>
            <a:ext cx="2977822" cy="899548"/>
            <a:chOff x="1130190" y="4149080"/>
            <a:chExt cx="1523461" cy="8995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3B8363-425C-4019-8F84-8F507AFA062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818960-0DCF-4220-BCD3-DA34752659B1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76">
            <a:extLst>
              <a:ext uri="{FF2B5EF4-FFF2-40B4-BE49-F238E27FC236}">
                <a16:creationId xmlns:a16="http://schemas.microsoft.com/office/drawing/2014/main" id="{6D79FCC6-97DB-4503-9470-F508AAE3A04B}"/>
              </a:ext>
            </a:extLst>
          </p:cNvPr>
          <p:cNvGrpSpPr/>
          <p:nvPr/>
        </p:nvGrpSpPr>
        <p:grpSpPr>
          <a:xfrm>
            <a:off x="832337" y="4283955"/>
            <a:ext cx="2977822" cy="899548"/>
            <a:chOff x="1130190" y="4149080"/>
            <a:chExt cx="1523461" cy="8995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51958-83B3-4C81-AB7B-86380203234A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3AD5BE-32D4-45BA-A37D-1FF7D39B6FA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:a16="http://schemas.microsoft.com/office/drawing/2014/main" id="{5293BB06-14EF-447A-B176-774129652C7E}"/>
              </a:ext>
            </a:extLst>
          </p:cNvPr>
          <p:cNvSpPr/>
          <p:nvPr/>
        </p:nvSpPr>
        <p:spPr>
          <a:xfrm flipH="1">
            <a:off x="4433070" y="4729230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5ECD5929-5B33-4366-B655-D12A5DC70963}"/>
              </a:ext>
            </a:extLst>
          </p:cNvPr>
          <p:cNvSpPr/>
          <p:nvPr/>
        </p:nvSpPr>
        <p:spPr>
          <a:xfrm>
            <a:off x="4358727" y="299732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0E8A851B-E83B-4002-9CB7-6C12E206134A}"/>
              </a:ext>
            </a:extLst>
          </p:cNvPr>
          <p:cNvSpPr/>
          <p:nvPr/>
        </p:nvSpPr>
        <p:spPr>
          <a:xfrm>
            <a:off x="7500683" y="470500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Chord 15">
            <a:extLst>
              <a:ext uri="{FF2B5EF4-FFF2-40B4-BE49-F238E27FC236}">
                <a16:creationId xmlns:a16="http://schemas.microsoft.com/office/drawing/2014/main" id="{8C5CB576-192C-407E-B6B2-903880C23932}"/>
              </a:ext>
            </a:extLst>
          </p:cNvPr>
          <p:cNvSpPr/>
          <p:nvPr/>
        </p:nvSpPr>
        <p:spPr>
          <a:xfrm>
            <a:off x="6031618" y="195433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0DE3CA26-F311-46D4-B598-663BB561D141}"/>
              </a:ext>
            </a:extLst>
          </p:cNvPr>
          <p:cNvSpPr/>
          <p:nvPr/>
        </p:nvSpPr>
        <p:spPr>
          <a:xfrm>
            <a:off x="7450401" y="292095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6" name="Picture 21">
            <a:extLst>
              <a:ext uri="{FF2B5EF4-FFF2-40B4-BE49-F238E27FC236}">
                <a16:creationId xmlns:a16="http://schemas.microsoft.com/office/drawing/2014/main" id="{47076F65-0974-4E6D-BE2D-D50559A5F9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19" y="3129690"/>
            <a:ext cx="1656103" cy="16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73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8347189" y="943708"/>
            <a:ext cx="2520000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cs typeface="Arial" pitchFamily="34" charset="0"/>
              </a:rPr>
              <a:t>Designed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1366087" y="4025075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cs typeface="Arial" pitchFamily="34" charset="0"/>
              </a:rPr>
              <a:t>Portfolio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637CE-E525-46C9-84EC-1E66D2393A70}"/>
              </a:ext>
            </a:extLst>
          </p:cNvPr>
          <p:cNvSpPr/>
          <p:nvPr/>
        </p:nvSpPr>
        <p:spPr>
          <a:xfrm>
            <a:off x="9143999" y="1661555"/>
            <a:ext cx="23123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F62DF-4525-45B3-BDA8-FE4EA75F30C3}"/>
              </a:ext>
            </a:extLst>
          </p:cNvPr>
          <p:cNvSpPr/>
          <p:nvPr/>
        </p:nvSpPr>
        <p:spPr>
          <a:xfrm>
            <a:off x="658554" y="1628800"/>
            <a:ext cx="23123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8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9"/>
          </p:nvPr>
        </p:nvSpPr>
        <p:spPr/>
      </p:sp>
    </p:spTree>
    <p:extLst>
      <p:ext uri="{BB962C8B-B14F-4D97-AF65-F5344CB8AC3E}">
        <p14:creationId xmlns:p14="http://schemas.microsoft.com/office/powerpoint/2010/main" val="351310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D369C3D4-0904-4C4C-8D9C-106CA4BC7DBE}"/>
              </a:ext>
            </a:extLst>
          </p:cNvPr>
          <p:cNvGrpSpPr/>
          <p:nvPr/>
        </p:nvGrpSpPr>
        <p:grpSpPr>
          <a:xfrm>
            <a:off x="1011884" y="2916003"/>
            <a:ext cx="10161887" cy="2286000"/>
            <a:chOff x="676760" y="2727176"/>
            <a:chExt cx="7884144" cy="2286000"/>
          </a:xfrm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3BEF4E7A-2080-4DC1-926A-758D89A45450}"/>
                </a:ext>
              </a:extLst>
            </p:cNvPr>
            <p:cNvSpPr/>
            <p:nvPr/>
          </p:nvSpPr>
          <p:spPr>
            <a:xfrm>
              <a:off x="676760" y="4436233"/>
              <a:ext cx="1787568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  <a:gd name="connsiteX0" fmla="*/ 0 w 1992085"/>
                <a:gd name="connsiteY0" fmla="*/ 576943 h 576943"/>
                <a:gd name="connsiteX1" fmla="*/ 1992085 w 1992085"/>
                <a:gd name="connsiteY1" fmla="*/ 576943 h 576943"/>
                <a:gd name="connsiteX2" fmla="*/ 1992085 w 1992085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85" h="576943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80B5623-0C19-44F2-9550-43A65766BDA0}"/>
                </a:ext>
              </a:extLst>
            </p:cNvPr>
            <p:cNvSpPr/>
            <p:nvPr/>
          </p:nvSpPr>
          <p:spPr>
            <a:xfrm>
              <a:off x="2459969" y="3881062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A3ED28A-6C60-408A-BB75-A0E603BCF0B9}"/>
                </a:ext>
              </a:extLst>
            </p:cNvPr>
            <p:cNvSpPr/>
            <p:nvPr/>
          </p:nvSpPr>
          <p:spPr>
            <a:xfrm>
              <a:off x="3897764" y="3304119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E7D077D-1D20-405E-A2D2-AE3A6304BBD9}"/>
                </a:ext>
              </a:extLst>
            </p:cNvPr>
            <p:cNvSpPr/>
            <p:nvPr/>
          </p:nvSpPr>
          <p:spPr>
            <a:xfrm>
              <a:off x="5334677" y="2727176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E9C97EA4-70F4-44DC-937D-DC8F866CEA2D}"/>
                </a:ext>
              </a:extLst>
            </p:cNvPr>
            <p:cNvCxnSpPr/>
            <p:nvPr/>
          </p:nvCxnSpPr>
          <p:spPr>
            <a:xfrm>
              <a:off x="6773145" y="2727176"/>
              <a:ext cx="1787759" cy="0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id="{9D9BE7A7-E45D-49EE-819F-2E323A2356CA}"/>
              </a:ext>
            </a:extLst>
          </p:cNvPr>
          <p:cNvSpPr/>
          <p:nvPr/>
        </p:nvSpPr>
        <p:spPr>
          <a:xfrm rot="18900000">
            <a:off x="1919879" y="4877747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9C3EA826-7874-4969-A7B0-9061C834E705}"/>
              </a:ext>
            </a:extLst>
          </p:cNvPr>
          <p:cNvSpPr/>
          <p:nvPr/>
        </p:nvSpPr>
        <p:spPr>
          <a:xfrm rot="18900000">
            <a:off x="3854746" y="4307509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33223CAC-F74A-4AB7-BCDF-A0A9940847B8}"/>
              </a:ext>
            </a:extLst>
          </p:cNvPr>
          <p:cNvSpPr/>
          <p:nvPr/>
        </p:nvSpPr>
        <p:spPr>
          <a:xfrm rot="18900000">
            <a:off x="5782630" y="3737272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75118661-F21B-4498-9A66-663AF4949ED2}"/>
              </a:ext>
            </a:extLst>
          </p:cNvPr>
          <p:cNvSpPr/>
          <p:nvPr/>
        </p:nvSpPr>
        <p:spPr>
          <a:xfrm rot="8100000">
            <a:off x="7735119" y="3167035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A5478C9C-1039-4E54-836A-B82EDA711438}"/>
              </a:ext>
            </a:extLst>
          </p:cNvPr>
          <p:cNvSpPr/>
          <p:nvPr/>
        </p:nvSpPr>
        <p:spPr>
          <a:xfrm rot="8100000">
            <a:off x="9661685" y="2596798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EAC9E2EC-F9D4-4DC1-8AAE-445B1CC33937}"/>
              </a:ext>
            </a:extLst>
          </p:cNvPr>
          <p:cNvGrpSpPr/>
          <p:nvPr/>
        </p:nvGrpSpPr>
        <p:grpSpPr>
          <a:xfrm>
            <a:off x="2151608" y="4008227"/>
            <a:ext cx="155342" cy="630290"/>
            <a:chOff x="1408027" y="3273555"/>
            <a:chExt cx="155342" cy="630290"/>
          </a:xfrm>
          <a:solidFill>
            <a:schemeClr val="accent6"/>
          </a:solidFill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F8A24FA6-5F39-47CD-B388-F84BE56BF6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DF75B77A-7C95-45E9-A550-45D841E8773F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20453741-DED2-4AB1-BFFB-206D5B0806C2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67056CC-0E3A-40EC-BD5A-9129E1D09229}"/>
              </a:ext>
            </a:extLst>
          </p:cNvPr>
          <p:cNvGrpSpPr/>
          <p:nvPr/>
        </p:nvGrpSpPr>
        <p:grpSpPr>
          <a:xfrm>
            <a:off x="4090445" y="3477380"/>
            <a:ext cx="155342" cy="630290"/>
            <a:chOff x="1408027" y="3273555"/>
            <a:chExt cx="155342" cy="630290"/>
          </a:xfrm>
          <a:solidFill>
            <a:schemeClr val="accent1"/>
          </a:solidFill>
        </p:grpSpPr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4BF9F182-2E80-4F9E-90B7-F4BD4A42F6D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CE676EBB-E7CB-4D48-9E27-C0AD8796C6A9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97773F26-9488-48D4-BBD6-F3B4EA669206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7">
            <a:extLst>
              <a:ext uri="{FF2B5EF4-FFF2-40B4-BE49-F238E27FC236}">
                <a16:creationId xmlns:a16="http://schemas.microsoft.com/office/drawing/2014/main" id="{E10F4D41-1F7C-4DD2-9ACA-9917094CD747}"/>
              </a:ext>
            </a:extLst>
          </p:cNvPr>
          <p:cNvGrpSpPr/>
          <p:nvPr/>
        </p:nvGrpSpPr>
        <p:grpSpPr>
          <a:xfrm>
            <a:off x="6018329" y="2906539"/>
            <a:ext cx="155342" cy="630290"/>
            <a:chOff x="1408027" y="3273555"/>
            <a:chExt cx="155342" cy="630290"/>
          </a:xfrm>
          <a:solidFill>
            <a:schemeClr val="accent2"/>
          </a:solidFill>
        </p:grpSpPr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D63B8E05-9C59-4301-BA72-3B2539231B3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8E3BB13B-DD84-4220-ACBB-5921A723C16D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4F1F9EB0-812C-4437-9912-86B6E38D41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Group 31">
            <a:extLst>
              <a:ext uri="{FF2B5EF4-FFF2-40B4-BE49-F238E27FC236}">
                <a16:creationId xmlns:a16="http://schemas.microsoft.com/office/drawing/2014/main" id="{8B5B3691-39BC-4121-B33B-5D3229D08098}"/>
              </a:ext>
            </a:extLst>
          </p:cNvPr>
          <p:cNvGrpSpPr/>
          <p:nvPr/>
        </p:nvGrpSpPr>
        <p:grpSpPr>
          <a:xfrm>
            <a:off x="7970818" y="4016314"/>
            <a:ext cx="155342" cy="630290"/>
            <a:chOff x="1408027" y="3273555"/>
            <a:chExt cx="155342" cy="630290"/>
          </a:xfrm>
          <a:solidFill>
            <a:schemeClr val="accent3"/>
          </a:solidFill>
        </p:grpSpPr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BDD046E3-09CE-4D03-AB30-FA4E254AC1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141DE906-FD38-422C-995F-855B1BAB682B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7DE5A026-8F5A-4E3D-8586-362A20DD7A73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35">
            <a:extLst>
              <a:ext uri="{FF2B5EF4-FFF2-40B4-BE49-F238E27FC236}">
                <a16:creationId xmlns:a16="http://schemas.microsoft.com/office/drawing/2014/main" id="{482FCDBF-7BF6-4E62-B8E5-652446FA8798}"/>
              </a:ext>
            </a:extLst>
          </p:cNvPr>
          <p:cNvGrpSpPr/>
          <p:nvPr/>
        </p:nvGrpSpPr>
        <p:grpSpPr>
          <a:xfrm>
            <a:off x="9897384" y="3443157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7B523229-2948-4AEA-A338-83A5E42EB71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E6D061BD-842C-47C9-9351-DF41D4EFE4E4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9A297CBD-E2BC-4C0D-861B-8AB25EDFF0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9">
            <a:extLst>
              <a:ext uri="{FF2B5EF4-FFF2-40B4-BE49-F238E27FC236}">
                <a16:creationId xmlns:a16="http://schemas.microsoft.com/office/drawing/2014/main" id="{A7E9B890-EB57-4EC5-AD24-FF9E092428A4}"/>
              </a:ext>
            </a:extLst>
          </p:cNvPr>
          <p:cNvGrpSpPr/>
          <p:nvPr/>
        </p:nvGrpSpPr>
        <p:grpSpPr>
          <a:xfrm>
            <a:off x="1225457" y="2580254"/>
            <a:ext cx="2015584" cy="1261884"/>
            <a:chOff x="1715370" y="1766707"/>
            <a:chExt cx="1472234" cy="126188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B9BDEA-379D-450E-A13E-FEB1E52F0197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7124AF-0FA1-47AA-818B-5ECCD8E88D0F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2">
            <a:extLst>
              <a:ext uri="{FF2B5EF4-FFF2-40B4-BE49-F238E27FC236}">
                <a16:creationId xmlns:a16="http://schemas.microsoft.com/office/drawing/2014/main" id="{9F6DE20F-9AEE-44A1-8E95-98848E87E265}"/>
              </a:ext>
            </a:extLst>
          </p:cNvPr>
          <p:cNvGrpSpPr/>
          <p:nvPr/>
        </p:nvGrpSpPr>
        <p:grpSpPr>
          <a:xfrm>
            <a:off x="3160324" y="2060884"/>
            <a:ext cx="2015584" cy="1261884"/>
            <a:chOff x="1715370" y="1766707"/>
            <a:chExt cx="1472234" cy="12618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3A4618-4CD7-421B-B7D6-52028360A72A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829E61-2D05-4BA2-9034-4FB2E4F078D2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45">
            <a:extLst>
              <a:ext uri="{FF2B5EF4-FFF2-40B4-BE49-F238E27FC236}">
                <a16:creationId xmlns:a16="http://schemas.microsoft.com/office/drawing/2014/main" id="{846FDB5B-CF8A-4101-8538-AACAB64F00EF}"/>
              </a:ext>
            </a:extLst>
          </p:cNvPr>
          <p:cNvGrpSpPr/>
          <p:nvPr/>
        </p:nvGrpSpPr>
        <p:grpSpPr>
          <a:xfrm>
            <a:off x="5088208" y="1500222"/>
            <a:ext cx="2015584" cy="1261884"/>
            <a:chOff x="1715370" y="1766707"/>
            <a:chExt cx="1472234" cy="126188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F740C2-D48F-462E-A7A5-EDA354F1FF93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B13498-9657-4ACC-9559-26247D495C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:a16="http://schemas.microsoft.com/office/drawing/2014/main" id="{BFBFE0E5-3638-4975-8B12-B84FEEAD029C}"/>
              </a:ext>
            </a:extLst>
          </p:cNvPr>
          <p:cNvGrpSpPr/>
          <p:nvPr/>
        </p:nvGrpSpPr>
        <p:grpSpPr>
          <a:xfrm>
            <a:off x="7040697" y="4813994"/>
            <a:ext cx="2015584" cy="1261884"/>
            <a:chOff x="1715370" y="1766707"/>
            <a:chExt cx="1472234" cy="126188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061E05A-56CA-44E2-A4F9-6E22A51017A5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31693D-EF5D-4A27-BB26-088E081737E8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51">
            <a:extLst>
              <a:ext uri="{FF2B5EF4-FFF2-40B4-BE49-F238E27FC236}">
                <a16:creationId xmlns:a16="http://schemas.microsoft.com/office/drawing/2014/main" id="{EA3D2E82-B7E9-4FBB-810B-F8CCF0E6495D}"/>
              </a:ext>
            </a:extLst>
          </p:cNvPr>
          <p:cNvGrpSpPr/>
          <p:nvPr/>
        </p:nvGrpSpPr>
        <p:grpSpPr>
          <a:xfrm>
            <a:off x="8967263" y="4256257"/>
            <a:ext cx="2015584" cy="1261884"/>
            <a:chOff x="1715370" y="1766707"/>
            <a:chExt cx="1472234" cy="126188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2D85EA-64B0-40F1-AC54-7E6DAF1D2418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CAE8A8-D126-4A22-9374-8C62E3E54E7B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30">
            <a:extLst>
              <a:ext uri="{FF2B5EF4-FFF2-40B4-BE49-F238E27FC236}">
                <a16:creationId xmlns:a16="http://schemas.microsoft.com/office/drawing/2014/main" id="{4DEBA161-4A82-4E83-8FC1-600E59104207}"/>
              </a:ext>
            </a:extLst>
          </p:cNvPr>
          <p:cNvSpPr/>
          <p:nvPr/>
        </p:nvSpPr>
        <p:spPr>
          <a:xfrm>
            <a:off x="5937395" y="388283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Parallelogram 30">
            <a:extLst>
              <a:ext uri="{FF2B5EF4-FFF2-40B4-BE49-F238E27FC236}">
                <a16:creationId xmlns:a16="http://schemas.microsoft.com/office/drawing/2014/main" id="{09141893-B383-4E59-B5C8-27AB6C7DCA2D}"/>
              </a:ext>
            </a:extLst>
          </p:cNvPr>
          <p:cNvSpPr/>
          <p:nvPr/>
        </p:nvSpPr>
        <p:spPr>
          <a:xfrm flipH="1">
            <a:off x="2063658" y="5025972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 Same Side Corner Rectangle 11">
            <a:extLst>
              <a:ext uri="{FF2B5EF4-FFF2-40B4-BE49-F238E27FC236}">
                <a16:creationId xmlns:a16="http://schemas.microsoft.com/office/drawing/2014/main" id="{8129311B-806C-467D-A611-4FA0D125A4D9}"/>
              </a:ext>
            </a:extLst>
          </p:cNvPr>
          <p:cNvSpPr>
            <a:spLocks noChangeAspect="1"/>
          </p:cNvSpPr>
          <p:nvPr/>
        </p:nvSpPr>
        <p:spPr>
          <a:xfrm rot="9900000">
            <a:off x="9788202" y="27553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EFDFF879-1AA4-4D4D-8CB1-C69DB1A50936}"/>
              </a:ext>
            </a:extLst>
          </p:cNvPr>
          <p:cNvSpPr/>
          <p:nvPr/>
        </p:nvSpPr>
        <p:spPr>
          <a:xfrm>
            <a:off x="7869546" y="3345992"/>
            <a:ext cx="351597" cy="29390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자유형 151">
            <a:extLst>
              <a:ext uri="{FF2B5EF4-FFF2-40B4-BE49-F238E27FC236}">
                <a16:creationId xmlns:a16="http://schemas.microsoft.com/office/drawing/2014/main" id="{093AA34B-96D0-456E-ACE5-4EDA1E2BF474}"/>
              </a:ext>
            </a:extLst>
          </p:cNvPr>
          <p:cNvSpPr/>
          <p:nvPr/>
        </p:nvSpPr>
        <p:spPr>
          <a:xfrm>
            <a:off x="3989822" y="4439796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707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BF0D67F-CA32-4CEC-A374-FC72FE791DB5}"/>
              </a:ext>
            </a:extLst>
          </p:cNvPr>
          <p:cNvGrpSpPr/>
          <p:nvPr/>
        </p:nvGrpSpPr>
        <p:grpSpPr>
          <a:xfrm>
            <a:off x="605612" y="3232085"/>
            <a:ext cx="7869238" cy="4572000"/>
            <a:chOff x="635000" y="1382713"/>
            <a:chExt cx="7869238" cy="4572000"/>
          </a:xfrm>
          <a:solidFill>
            <a:schemeClr val="accent1">
              <a:lumMod val="75000"/>
            </a:schemeClr>
          </a:solidFill>
          <a:scene3d>
            <a:camera prst="perspectiveRelaxed" fov="1500000">
              <a:rot lat="17373600" lon="0" rev="0"/>
            </a:camera>
            <a:lightRig rig="threePt" dir="t"/>
          </a:scene3d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AB3C947-441B-4066-B6AC-7E5136E54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DDB72F4-F216-4BEA-ADA3-A8118F4CB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380E86F-3B54-461D-86B6-7A271F9D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D11426F-84B0-4127-A8E0-604D5295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22292B4D-C4A5-45BB-8141-970506B2B729}"/>
              </a:ext>
            </a:extLst>
          </p:cNvPr>
          <p:cNvSpPr/>
          <p:nvPr/>
        </p:nvSpPr>
        <p:spPr>
          <a:xfrm rot="19779318">
            <a:off x="1198350" y="-1087408"/>
            <a:ext cx="2862069" cy="5434617"/>
          </a:xfrm>
          <a:custGeom>
            <a:avLst/>
            <a:gdLst>
              <a:gd name="connsiteX0" fmla="*/ 3404 w 1180796"/>
              <a:gd name="connsiteY0" fmla="*/ 196574 h 1438562"/>
              <a:gd name="connsiteX1" fmla="*/ 3657 w 1180796"/>
              <a:gd name="connsiteY1" fmla="*/ 197380 h 1438562"/>
              <a:gd name="connsiteX2" fmla="*/ 3404 w 1180796"/>
              <a:gd name="connsiteY2" fmla="*/ 196574 h 1438562"/>
              <a:gd name="connsiteX3" fmla="*/ 567269 w 1180796"/>
              <a:gd name="connsiteY3" fmla="*/ 0 h 1438562"/>
              <a:gd name="connsiteX4" fmla="*/ 568172 w 1180796"/>
              <a:gd name="connsiteY4" fmla="*/ 304800 h 1438562"/>
              <a:gd name="connsiteX5" fmla="*/ 779871 w 1180796"/>
              <a:gd name="connsiteY5" fmla="*/ 459344 h 1438562"/>
              <a:gd name="connsiteX6" fmla="*/ 930391 w 1180796"/>
              <a:gd name="connsiteY6" fmla="*/ 667912 h 1438562"/>
              <a:gd name="connsiteX7" fmla="*/ 929264 w 1180796"/>
              <a:gd name="connsiteY7" fmla="*/ 654877 h 1438562"/>
              <a:gd name="connsiteX8" fmla="*/ 1089331 w 1180796"/>
              <a:gd name="connsiteY8" fmla="*/ 830882 h 1438562"/>
              <a:gd name="connsiteX9" fmla="*/ 1176007 w 1180796"/>
              <a:gd name="connsiteY9" fmla="*/ 1299015 h 1438562"/>
              <a:gd name="connsiteX10" fmla="*/ 1106293 w 1180796"/>
              <a:gd name="connsiteY10" fmla="*/ 1261345 h 1438562"/>
              <a:gd name="connsiteX11" fmla="*/ 1093530 w 1180796"/>
              <a:gd name="connsiteY11" fmla="*/ 1409318 h 1438562"/>
              <a:gd name="connsiteX12" fmla="*/ 1016094 w 1180796"/>
              <a:gd name="connsiteY12" fmla="*/ 1334364 h 1438562"/>
              <a:gd name="connsiteX13" fmla="*/ 984981 w 1180796"/>
              <a:gd name="connsiteY13" fmla="*/ 1437195 h 1438562"/>
              <a:gd name="connsiteX14" fmla="*/ 873874 w 1180796"/>
              <a:gd name="connsiteY14" fmla="*/ 986314 h 1438562"/>
              <a:gd name="connsiteX15" fmla="*/ 541005 w 1180796"/>
              <a:gd name="connsiteY15" fmla="*/ 803357 h 1438562"/>
              <a:gd name="connsiteX16" fmla="*/ 504720 w 1180796"/>
              <a:gd name="connsiteY16" fmla="*/ 953956 h 1438562"/>
              <a:gd name="connsiteX17" fmla="*/ 541004 w 1180796"/>
              <a:gd name="connsiteY17" fmla="*/ 1175672 h 1438562"/>
              <a:gd name="connsiteX18" fmla="*/ 532632 w 1180796"/>
              <a:gd name="connsiteY18" fmla="*/ 1402288 h 1438562"/>
              <a:gd name="connsiteX19" fmla="*/ 243154 w 1180796"/>
              <a:gd name="connsiteY19" fmla="*/ 889736 h 1438562"/>
              <a:gd name="connsiteX20" fmla="*/ 174649 w 1180796"/>
              <a:gd name="connsiteY20" fmla="*/ 445938 h 1438562"/>
              <a:gd name="connsiteX21" fmla="*/ 0 w 1180796"/>
              <a:gd name="connsiteY21" fmla="*/ 74192 h 1438562"/>
              <a:gd name="connsiteX22" fmla="*/ 567269 w 1180796"/>
              <a:gd name="connsiteY22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30391 w 1180796"/>
              <a:gd name="connsiteY3" fmla="*/ 667912 h 1438562"/>
              <a:gd name="connsiteX4" fmla="*/ 929264 w 1180796"/>
              <a:gd name="connsiteY4" fmla="*/ 654877 h 1438562"/>
              <a:gd name="connsiteX5" fmla="*/ 1089331 w 1180796"/>
              <a:gd name="connsiteY5" fmla="*/ 830882 h 1438562"/>
              <a:gd name="connsiteX6" fmla="*/ 1176007 w 1180796"/>
              <a:gd name="connsiteY6" fmla="*/ 1299015 h 1438562"/>
              <a:gd name="connsiteX7" fmla="*/ 1106293 w 1180796"/>
              <a:gd name="connsiteY7" fmla="*/ 1261345 h 1438562"/>
              <a:gd name="connsiteX8" fmla="*/ 1093530 w 1180796"/>
              <a:gd name="connsiteY8" fmla="*/ 1409318 h 1438562"/>
              <a:gd name="connsiteX9" fmla="*/ 1016094 w 1180796"/>
              <a:gd name="connsiteY9" fmla="*/ 1334364 h 1438562"/>
              <a:gd name="connsiteX10" fmla="*/ 984981 w 1180796"/>
              <a:gd name="connsiteY10" fmla="*/ 1437195 h 1438562"/>
              <a:gd name="connsiteX11" fmla="*/ 873874 w 1180796"/>
              <a:gd name="connsiteY11" fmla="*/ 986314 h 1438562"/>
              <a:gd name="connsiteX12" fmla="*/ 541005 w 1180796"/>
              <a:gd name="connsiteY12" fmla="*/ 803357 h 1438562"/>
              <a:gd name="connsiteX13" fmla="*/ 504720 w 1180796"/>
              <a:gd name="connsiteY13" fmla="*/ 953956 h 1438562"/>
              <a:gd name="connsiteX14" fmla="*/ 541004 w 1180796"/>
              <a:gd name="connsiteY14" fmla="*/ 1175672 h 1438562"/>
              <a:gd name="connsiteX15" fmla="*/ 532632 w 1180796"/>
              <a:gd name="connsiteY15" fmla="*/ 1402288 h 1438562"/>
              <a:gd name="connsiteX16" fmla="*/ 243154 w 1180796"/>
              <a:gd name="connsiteY16" fmla="*/ 889736 h 1438562"/>
              <a:gd name="connsiteX17" fmla="*/ 174649 w 1180796"/>
              <a:gd name="connsiteY17" fmla="*/ 445938 h 1438562"/>
              <a:gd name="connsiteX18" fmla="*/ 0 w 1180796"/>
              <a:gd name="connsiteY18" fmla="*/ 74192 h 1438562"/>
              <a:gd name="connsiteX19" fmla="*/ 567269 w 1180796"/>
              <a:gd name="connsiteY19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29264 w 1180796"/>
              <a:gd name="connsiteY3" fmla="*/ 654877 h 1438562"/>
              <a:gd name="connsiteX4" fmla="*/ 1089331 w 1180796"/>
              <a:gd name="connsiteY4" fmla="*/ 830882 h 1438562"/>
              <a:gd name="connsiteX5" fmla="*/ 1176007 w 1180796"/>
              <a:gd name="connsiteY5" fmla="*/ 1299015 h 1438562"/>
              <a:gd name="connsiteX6" fmla="*/ 1106293 w 1180796"/>
              <a:gd name="connsiteY6" fmla="*/ 1261345 h 1438562"/>
              <a:gd name="connsiteX7" fmla="*/ 1093530 w 1180796"/>
              <a:gd name="connsiteY7" fmla="*/ 1409318 h 1438562"/>
              <a:gd name="connsiteX8" fmla="*/ 1016094 w 1180796"/>
              <a:gd name="connsiteY8" fmla="*/ 1334364 h 1438562"/>
              <a:gd name="connsiteX9" fmla="*/ 984981 w 1180796"/>
              <a:gd name="connsiteY9" fmla="*/ 1437195 h 1438562"/>
              <a:gd name="connsiteX10" fmla="*/ 873874 w 1180796"/>
              <a:gd name="connsiteY10" fmla="*/ 986314 h 1438562"/>
              <a:gd name="connsiteX11" fmla="*/ 541005 w 1180796"/>
              <a:gd name="connsiteY11" fmla="*/ 803357 h 1438562"/>
              <a:gd name="connsiteX12" fmla="*/ 504720 w 1180796"/>
              <a:gd name="connsiteY12" fmla="*/ 953956 h 1438562"/>
              <a:gd name="connsiteX13" fmla="*/ 541004 w 1180796"/>
              <a:gd name="connsiteY13" fmla="*/ 1175672 h 1438562"/>
              <a:gd name="connsiteX14" fmla="*/ 532632 w 1180796"/>
              <a:gd name="connsiteY14" fmla="*/ 1402288 h 1438562"/>
              <a:gd name="connsiteX15" fmla="*/ 243154 w 1180796"/>
              <a:gd name="connsiteY15" fmla="*/ 889736 h 1438562"/>
              <a:gd name="connsiteX16" fmla="*/ 174649 w 1180796"/>
              <a:gd name="connsiteY16" fmla="*/ 445938 h 1438562"/>
              <a:gd name="connsiteX17" fmla="*/ 0 w 1180796"/>
              <a:gd name="connsiteY17" fmla="*/ 74192 h 1438562"/>
              <a:gd name="connsiteX18" fmla="*/ 567269 w 1180796"/>
              <a:gd name="connsiteY18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1089331 w 1180796"/>
              <a:gd name="connsiteY3" fmla="*/ 830882 h 1438562"/>
              <a:gd name="connsiteX4" fmla="*/ 1176007 w 1180796"/>
              <a:gd name="connsiteY4" fmla="*/ 1299015 h 1438562"/>
              <a:gd name="connsiteX5" fmla="*/ 1106293 w 1180796"/>
              <a:gd name="connsiteY5" fmla="*/ 1261345 h 1438562"/>
              <a:gd name="connsiteX6" fmla="*/ 1093530 w 1180796"/>
              <a:gd name="connsiteY6" fmla="*/ 1409318 h 1438562"/>
              <a:gd name="connsiteX7" fmla="*/ 1016094 w 1180796"/>
              <a:gd name="connsiteY7" fmla="*/ 1334364 h 1438562"/>
              <a:gd name="connsiteX8" fmla="*/ 984981 w 1180796"/>
              <a:gd name="connsiteY8" fmla="*/ 1437195 h 1438562"/>
              <a:gd name="connsiteX9" fmla="*/ 873874 w 1180796"/>
              <a:gd name="connsiteY9" fmla="*/ 986314 h 1438562"/>
              <a:gd name="connsiteX10" fmla="*/ 541005 w 1180796"/>
              <a:gd name="connsiteY10" fmla="*/ 803357 h 1438562"/>
              <a:gd name="connsiteX11" fmla="*/ 504720 w 1180796"/>
              <a:gd name="connsiteY11" fmla="*/ 953956 h 1438562"/>
              <a:gd name="connsiteX12" fmla="*/ 541004 w 1180796"/>
              <a:gd name="connsiteY12" fmla="*/ 1175672 h 1438562"/>
              <a:gd name="connsiteX13" fmla="*/ 532632 w 1180796"/>
              <a:gd name="connsiteY13" fmla="*/ 1402288 h 1438562"/>
              <a:gd name="connsiteX14" fmla="*/ 243154 w 1180796"/>
              <a:gd name="connsiteY14" fmla="*/ 889736 h 1438562"/>
              <a:gd name="connsiteX15" fmla="*/ 174649 w 1180796"/>
              <a:gd name="connsiteY15" fmla="*/ 445938 h 1438562"/>
              <a:gd name="connsiteX16" fmla="*/ 0 w 1180796"/>
              <a:gd name="connsiteY16" fmla="*/ 74192 h 1438562"/>
              <a:gd name="connsiteX17" fmla="*/ 567269 w 1180796"/>
              <a:gd name="connsiteY17" fmla="*/ 0 h 1438562"/>
              <a:gd name="connsiteX0" fmla="*/ 567269 w 1180796"/>
              <a:gd name="connsiteY0" fmla="*/ 0 h 1424903"/>
              <a:gd name="connsiteX1" fmla="*/ 568172 w 1180796"/>
              <a:gd name="connsiteY1" fmla="*/ 304800 h 1424903"/>
              <a:gd name="connsiteX2" fmla="*/ 779871 w 1180796"/>
              <a:gd name="connsiteY2" fmla="*/ 459344 h 1424903"/>
              <a:gd name="connsiteX3" fmla="*/ 1089331 w 1180796"/>
              <a:gd name="connsiteY3" fmla="*/ 830882 h 1424903"/>
              <a:gd name="connsiteX4" fmla="*/ 1176007 w 1180796"/>
              <a:gd name="connsiteY4" fmla="*/ 1299015 h 1424903"/>
              <a:gd name="connsiteX5" fmla="*/ 1106293 w 1180796"/>
              <a:gd name="connsiteY5" fmla="*/ 1261345 h 1424903"/>
              <a:gd name="connsiteX6" fmla="*/ 1093530 w 1180796"/>
              <a:gd name="connsiteY6" fmla="*/ 1409318 h 1424903"/>
              <a:gd name="connsiteX7" fmla="*/ 1016094 w 1180796"/>
              <a:gd name="connsiteY7" fmla="*/ 1334364 h 1424903"/>
              <a:gd name="connsiteX8" fmla="*/ 895769 w 1180796"/>
              <a:gd name="connsiteY8" fmla="*/ 1423471 h 1424903"/>
              <a:gd name="connsiteX9" fmla="*/ 873874 w 1180796"/>
              <a:gd name="connsiteY9" fmla="*/ 986314 h 1424903"/>
              <a:gd name="connsiteX10" fmla="*/ 541005 w 1180796"/>
              <a:gd name="connsiteY10" fmla="*/ 803357 h 1424903"/>
              <a:gd name="connsiteX11" fmla="*/ 504720 w 1180796"/>
              <a:gd name="connsiteY11" fmla="*/ 953956 h 1424903"/>
              <a:gd name="connsiteX12" fmla="*/ 541004 w 1180796"/>
              <a:gd name="connsiteY12" fmla="*/ 1175672 h 1424903"/>
              <a:gd name="connsiteX13" fmla="*/ 532632 w 1180796"/>
              <a:gd name="connsiteY13" fmla="*/ 1402288 h 1424903"/>
              <a:gd name="connsiteX14" fmla="*/ 243154 w 1180796"/>
              <a:gd name="connsiteY14" fmla="*/ 889736 h 1424903"/>
              <a:gd name="connsiteX15" fmla="*/ 174649 w 1180796"/>
              <a:gd name="connsiteY15" fmla="*/ 445938 h 1424903"/>
              <a:gd name="connsiteX16" fmla="*/ 0 w 1180796"/>
              <a:gd name="connsiteY16" fmla="*/ 74192 h 1424903"/>
              <a:gd name="connsiteX17" fmla="*/ 567269 w 1180796"/>
              <a:gd name="connsiteY17" fmla="*/ 0 h 1424903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1016094 w 1180796"/>
              <a:gd name="connsiteY7" fmla="*/ 1334364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037669 w 1180796"/>
              <a:gd name="connsiteY5" fmla="*/ 1240758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873874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878845 w 1107563"/>
              <a:gd name="connsiteY7" fmla="*/ 1286327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1037669 w 1107563"/>
              <a:gd name="connsiteY5" fmla="*/ 1240758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962182 w 1107563"/>
              <a:gd name="connsiteY5" fmla="*/ 1268207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9969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1734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4100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104232 h 1349929"/>
              <a:gd name="connsiteX1" fmla="*/ 568172 w 1100111"/>
              <a:gd name="connsiteY1" fmla="*/ 230608 h 1349929"/>
              <a:gd name="connsiteX2" fmla="*/ 779871 w 1100111"/>
              <a:gd name="connsiteY2" fmla="*/ 385152 h 1349929"/>
              <a:gd name="connsiteX3" fmla="*/ 1089331 w 1100111"/>
              <a:gd name="connsiteY3" fmla="*/ 756690 h 1349929"/>
              <a:gd name="connsiteX4" fmla="*/ 1045621 w 1100111"/>
              <a:gd name="connsiteY4" fmla="*/ 1320897 h 1349929"/>
              <a:gd name="connsiteX5" fmla="*/ 962182 w 1100111"/>
              <a:gd name="connsiteY5" fmla="*/ 1194015 h 1349929"/>
              <a:gd name="connsiteX6" fmla="*/ 928833 w 1100111"/>
              <a:gd name="connsiteY6" fmla="*/ 1348852 h 1349929"/>
              <a:gd name="connsiteX7" fmla="*/ 823946 w 1100111"/>
              <a:gd name="connsiteY7" fmla="*/ 1218998 h 1349929"/>
              <a:gd name="connsiteX8" fmla="*/ 717344 w 1100111"/>
              <a:gd name="connsiteY8" fmla="*/ 1349279 h 1349929"/>
              <a:gd name="connsiteX9" fmla="*/ 770939 w 1100111"/>
              <a:gd name="connsiteY9" fmla="*/ 939572 h 1349929"/>
              <a:gd name="connsiteX10" fmla="*/ 541005 w 1100111"/>
              <a:gd name="connsiteY10" fmla="*/ 729165 h 1349929"/>
              <a:gd name="connsiteX11" fmla="*/ 504720 w 1100111"/>
              <a:gd name="connsiteY11" fmla="*/ 879764 h 1349929"/>
              <a:gd name="connsiteX12" fmla="*/ 630216 w 1100111"/>
              <a:gd name="connsiteY12" fmla="*/ 1067169 h 1349929"/>
              <a:gd name="connsiteX13" fmla="*/ 628706 w 1100111"/>
              <a:gd name="connsiteY13" fmla="*/ 1286922 h 1349929"/>
              <a:gd name="connsiteX14" fmla="*/ 243154 w 1100111"/>
              <a:gd name="connsiteY14" fmla="*/ 815544 h 1349929"/>
              <a:gd name="connsiteX15" fmla="*/ 174649 w 1100111"/>
              <a:gd name="connsiteY15" fmla="*/ 371746 h 1349929"/>
              <a:gd name="connsiteX16" fmla="*/ 0 w 1100111"/>
              <a:gd name="connsiteY16" fmla="*/ 0 h 1349929"/>
              <a:gd name="connsiteX17" fmla="*/ 567269 w 1100111"/>
              <a:gd name="connsiteY17" fmla="*/ 104232 h 1349929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484594 w 955999"/>
              <a:gd name="connsiteY13" fmla="*/ 1182690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300196 w 955999"/>
              <a:gd name="connsiteY0" fmla="*/ 0 h 1734331"/>
              <a:gd name="connsiteX1" fmla="*/ 424060 w 955999"/>
              <a:gd name="connsiteY1" fmla="*/ 615010 h 1734331"/>
              <a:gd name="connsiteX2" fmla="*/ 635759 w 955999"/>
              <a:gd name="connsiteY2" fmla="*/ 769554 h 1734331"/>
              <a:gd name="connsiteX3" fmla="*/ 945219 w 955999"/>
              <a:gd name="connsiteY3" fmla="*/ 1141092 h 1734331"/>
              <a:gd name="connsiteX4" fmla="*/ 901509 w 955999"/>
              <a:gd name="connsiteY4" fmla="*/ 1705299 h 1734331"/>
              <a:gd name="connsiteX5" fmla="*/ 818070 w 955999"/>
              <a:gd name="connsiteY5" fmla="*/ 1578417 h 1734331"/>
              <a:gd name="connsiteX6" fmla="*/ 784721 w 955999"/>
              <a:gd name="connsiteY6" fmla="*/ 1733254 h 1734331"/>
              <a:gd name="connsiteX7" fmla="*/ 679834 w 955999"/>
              <a:gd name="connsiteY7" fmla="*/ 1603400 h 1734331"/>
              <a:gd name="connsiteX8" fmla="*/ 573232 w 955999"/>
              <a:gd name="connsiteY8" fmla="*/ 1733681 h 1734331"/>
              <a:gd name="connsiteX9" fmla="*/ 626827 w 955999"/>
              <a:gd name="connsiteY9" fmla="*/ 1323974 h 1734331"/>
              <a:gd name="connsiteX10" fmla="*/ 396893 w 955999"/>
              <a:gd name="connsiteY10" fmla="*/ 1113567 h 1734331"/>
              <a:gd name="connsiteX11" fmla="*/ 360608 w 955999"/>
              <a:gd name="connsiteY11" fmla="*/ 1264166 h 1734331"/>
              <a:gd name="connsiteX12" fmla="*/ 383545 w 955999"/>
              <a:gd name="connsiteY12" fmla="*/ 1437403 h 1734331"/>
              <a:gd name="connsiteX13" fmla="*/ 221708 w 955999"/>
              <a:gd name="connsiteY13" fmla="*/ 1532720 h 1734331"/>
              <a:gd name="connsiteX14" fmla="*/ 99042 w 955999"/>
              <a:gd name="connsiteY14" fmla="*/ 1199946 h 1734331"/>
              <a:gd name="connsiteX15" fmla="*/ 30537 w 955999"/>
              <a:gd name="connsiteY15" fmla="*/ 756148 h 1734331"/>
              <a:gd name="connsiteX16" fmla="*/ 0 w 955999"/>
              <a:gd name="connsiteY16" fmla="*/ 645175 h 1734331"/>
              <a:gd name="connsiteX17" fmla="*/ 300196 w 955999"/>
              <a:gd name="connsiteY17" fmla="*/ 0 h 1734331"/>
              <a:gd name="connsiteX0" fmla="*/ 627984 w 1283787"/>
              <a:gd name="connsiteY0" fmla="*/ 368549 h 2102880"/>
              <a:gd name="connsiteX1" fmla="*/ 751848 w 1283787"/>
              <a:gd name="connsiteY1" fmla="*/ 983559 h 2102880"/>
              <a:gd name="connsiteX2" fmla="*/ 963547 w 1283787"/>
              <a:gd name="connsiteY2" fmla="*/ 1138103 h 2102880"/>
              <a:gd name="connsiteX3" fmla="*/ 1273007 w 1283787"/>
              <a:gd name="connsiteY3" fmla="*/ 1509641 h 2102880"/>
              <a:gd name="connsiteX4" fmla="*/ 1229297 w 1283787"/>
              <a:gd name="connsiteY4" fmla="*/ 2073848 h 2102880"/>
              <a:gd name="connsiteX5" fmla="*/ 1145858 w 1283787"/>
              <a:gd name="connsiteY5" fmla="*/ 1946966 h 2102880"/>
              <a:gd name="connsiteX6" fmla="*/ 1112509 w 1283787"/>
              <a:gd name="connsiteY6" fmla="*/ 2101803 h 2102880"/>
              <a:gd name="connsiteX7" fmla="*/ 1007622 w 1283787"/>
              <a:gd name="connsiteY7" fmla="*/ 1971949 h 2102880"/>
              <a:gd name="connsiteX8" fmla="*/ 901020 w 1283787"/>
              <a:gd name="connsiteY8" fmla="*/ 2102230 h 2102880"/>
              <a:gd name="connsiteX9" fmla="*/ 954615 w 1283787"/>
              <a:gd name="connsiteY9" fmla="*/ 1692523 h 2102880"/>
              <a:gd name="connsiteX10" fmla="*/ 724681 w 1283787"/>
              <a:gd name="connsiteY10" fmla="*/ 1482116 h 2102880"/>
              <a:gd name="connsiteX11" fmla="*/ 688396 w 1283787"/>
              <a:gd name="connsiteY11" fmla="*/ 1632715 h 2102880"/>
              <a:gd name="connsiteX12" fmla="*/ 711333 w 1283787"/>
              <a:gd name="connsiteY12" fmla="*/ 1805952 h 2102880"/>
              <a:gd name="connsiteX13" fmla="*/ 549496 w 1283787"/>
              <a:gd name="connsiteY13" fmla="*/ 1901269 h 2102880"/>
              <a:gd name="connsiteX14" fmla="*/ 426830 w 1283787"/>
              <a:gd name="connsiteY14" fmla="*/ 1568495 h 2102880"/>
              <a:gd name="connsiteX15" fmla="*/ 358325 w 1283787"/>
              <a:gd name="connsiteY15" fmla="*/ 1124697 h 2102880"/>
              <a:gd name="connsiteX16" fmla="*/ 0 w 1283787"/>
              <a:gd name="connsiteY16" fmla="*/ 0 h 2102880"/>
              <a:gd name="connsiteX17" fmla="*/ 627984 w 1283787"/>
              <a:gd name="connsiteY17" fmla="*/ 368549 h 2102880"/>
              <a:gd name="connsiteX0" fmla="*/ 568133 w 1223936"/>
              <a:gd name="connsiteY0" fmla="*/ 22265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68133 w 1223936"/>
              <a:gd name="connsiteY17" fmla="*/ 222659 h 1956990"/>
              <a:gd name="connsiteX0" fmla="*/ 588543 w 1223936"/>
              <a:gd name="connsiteY0" fmla="*/ 383685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88543 w 1223936"/>
              <a:gd name="connsiteY17" fmla="*/ 383685 h 1956990"/>
              <a:gd name="connsiteX0" fmla="*/ 598335 w 1223936"/>
              <a:gd name="connsiteY0" fmla="*/ 34736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98335 w 1223936"/>
              <a:gd name="connsiteY17" fmla="*/ 347369 h 1956990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624725 w 1220116"/>
              <a:gd name="connsiteY11" fmla="*/ 1499879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33754 w 1159355"/>
              <a:gd name="connsiteY0" fmla="*/ 496865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33754 w 1159355"/>
              <a:gd name="connsiteY17" fmla="*/ 496865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541396 w 1084156"/>
              <a:gd name="connsiteY0" fmla="*/ 314037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541396 w 1084156"/>
              <a:gd name="connsiteY17" fmla="*/ 314037 h 205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4156" h="2058642">
                <a:moveTo>
                  <a:pt x="541396" y="314037"/>
                </a:moveTo>
                <a:lnTo>
                  <a:pt x="591866" y="943419"/>
                </a:lnTo>
                <a:cubicBezTo>
                  <a:pt x="664418" y="989969"/>
                  <a:pt x="649664" y="1005616"/>
                  <a:pt x="763916" y="1093865"/>
                </a:cubicBezTo>
                <a:cubicBezTo>
                  <a:pt x="850776" y="1181545"/>
                  <a:pt x="1007353" y="1325458"/>
                  <a:pt x="1073376" y="1465403"/>
                </a:cubicBezTo>
                <a:cubicBezTo>
                  <a:pt x="1106665" y="1633583"/>
                  <a:pt x="1054503" y="1995602"/>
                  <a:pt x="1029666" y="2029610"/>
                </a:cubicBezTo>
                <a:cubicBezTo>
                  <a:pt x="1018010" y="2041672"/>
                  <a:pt x="977663" y="1936167"/>
                  <a:pt x="946227" y="1902728"/>
                </a:cubicBezTo>
                <a:cubicBezTo>
                  <a:pt x="948667" y="1979308"/>
                  <a:pt x="926096" y="2044999"/>
                  <a:pt x="912878" y="2057565"/>
                </a:cubicBezTo>
                <a:cubicBezTo>
                  <a:pt x="896481" y="2069335"/>
                  <a:pt x="838659" y="1981933"/>
                  <a:pt x="807991" y="1927711"/>
                </a:cubicBezTo>
                <a:cubicBezTo>
                  <a:pt x="799208" y="1982824"/>
                  <a:pt x="713656" y="2049737"/>
                  <a:pt x="701389" y="2057992"/>
                </a:cubicBezTo>
                <a:cubicBezTo>
                  <a:pt x="625983" y="1930471"/>
                  <a:pt x="717994" y="1832423"/>
                  <a:pt x="754984" y="1648285"/>
                </a:cubicBezTo>
                <a:cubicBezTo>
                  <a:pt x="680988" y="1503428"/>
                  <a:pt x="587478" y="1438585"/>
                  <a:pt x="525050" y="1437878"/>
                </a:cubicBezTo>
                <a:cubicBezTo>
                  <a:pt x="464021" y="1449363"/>
                  <a:pt x="427932" y="1503073"/>
                  <a:pt x="414675" y="1590975"/>
                </a:cubicBezTo>
                <a:cubicBezTo>
                  <a:pt x="403693" y="1708072"/>
                  <a:pt x="405632" y="1687068"/>
                  <a:pt x="384909" y="1756295"/>
                </a:cubicBezTo>
                <a:cubicBezTo>
                  <a:pt x="361702" y="1853599"/>
                  <a:pt x="244018" y="1945998"/>
                  <a:pt x="247515" y="1862098"/>
                </a:cubicBezTo>
                <a:cubicBezTo>
                  <a:pt x="238086" y="1695856"/>
                  <a:pt x="249215" y="1767206"/>
                  <a:pt x="215117" y="1505717"/>
                </a:cubicBezTo>
                <a:cubicBezTo>
                  <a:pt x="147511" y="1357743"/>
                  <a:pt x="242172" y="1130059"/>
                  <a:pt x="216538" y="988178"/>
                </a:cubicBezTo>
                <a:cubicBezTo>
                  <a:pt x="181970" y="852255"/>
                  <a:pt x="32194" y="169904"/>
                  <a:pt x="0" y="0"/>
                </a:cubicBezTo>
                <a:cubicBezTo>
                  <a:pt x="189793" y="112688"/>
                  <a:pt x="353270" y="198502"/>
                  <a:pt x="541396" y="31403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1EA1F51-99A5-4279-8C32-39962BADD5DD}"/>
              </a:ext>
            </a:extLst>
          </p:cNvPr>
          <p:cNvSpPr/>
          <p:nvPr/>
        </p:nvSpPr>
        <p:spPr>
          <a:xfrm rot="8100000">
            <a:off x="3151284" y="3415478"/>
            <a:ext cx="1212613" cy="1212613"/>
          </a:xfrm>
          <a:custGeom>
            <a:avLst/>
            <a:gdLst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2613" h="1212613">
                <a:moveTo>
                  <a:pt x="303412" y="909201"/>
                </a:moveTo>
                <a:cubicBezTo>
                  <a:pt x="422444" y="1028233"/>
                  <a:pt x="615433" y="1028233"/>
                  <a:pt x="734465" y="909201"/>
                </a:cubicBezTo>
                <a:cubicBezTo>
                  <a:pt x="853496" y="790170"/>
                  <a:pt x="853496" y="597181"/>
                  <a:pt x="734465" y="478149"/>
                </a:cubicBezTo>
                <a:cubicBezTo>
                  <a:pt x="615433" y="359118"/>
                  <a:pt x="422444" y="359118"/>
                  <a:pt x="303412" y="478149"/>
                </a:cubicBezTo>
                <a:cubicBezTo>
                  <a:pt x="184381" y="597181"/>
                  <a:pt x="184381" y="790170"/>
                  <a:pt x="303412" y="909201"/>
                </a:cubicBezTo>
                <a:close/>
                <a:moveTo>
                  <a:pt x="151993" y="1060620"/>
                </a:moveTo>
                <a:cubicBezTo>
                  <a:pt x="58084" y="966711"/>
                  <a:pt x="0" y="836976"/>
                  <a:pt x="0" y="693675"/>
                </a:cubicBezTo>
                <a:lnTo>
                  <a:pt x="1" y="693675"/>
                </a:lnTo>
                <a:cubicBezTo>
                  <a:pt x="1" y="407073"/>
                  <a:pt x="238541" y="234048"/>
                  <a:pt x="518939" y="174737"/>
                </a:cubicBezTo>
                <a:cubicBezTo>
                  <a:pt x="780953" y="119315"/>
                  <a:pt x="956756" y="91859"/>
                  <a:pt x="1212613" y="0"/>
                </a:cubicBezTo>
                <a:cubicBezTo>
                  <a:pt x="1133069" y="268172"/>
                  <a:pt x="1105613" y="456293"/>
                  <a:pt x="1037876" y="693675"/>
                </a:cubicBezTo>
                <a:cubicBezTo>
                  <a:pt x="988614" y="1017224"/>
                  <a:pt x="805540" y="1212613"/>
                  <a:pt x="518938" y="1212613"/>
                </a:cubicBezTo>
                <a:cubicBezTo>
                  <a:pt x="375637" y="1212613"/>
                  <a:pt x="245902" y="1154529"/>
                  <a:pt x="151993" y="10606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02AB0-BE14-4F0C-A2EE-462A557D7C6A}"/>
              </a:ext>
            </a:extLst>
          </p:cNvPr>
          <p:cNvSpPr txBox="1"/>
          <p:nvPr/>
        </p:nvSpPr>
        <p:spPr>
          <a:xfrm>
            <a:off x="5330800" y="1593460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8DB1E-6029-43F8-A1AE-45D39F3B6B17}"/>
              </a:ext>
            </a:extLst>
          </p:cNvPr>
          <p:cNvSpPr txBox="1"/>
          <p:nvPr/>
        </p:nvSpPr>
        <p:spPr>
          <a:xfrm>
            <a:off x="6500112" y="1531906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1C881D53-3686-4EAA-A1D4-7369C41A5CD6}"/>
              </a:ext>
            </a:extLst>
          </p:cNvPr>
          <p:cNvSpPr/>
          <p:nvPr/>
        </p:nvSpPr>
        <p:spPr>
          <a:xfrm>
            <a:off x="5627385" y="4130333"/>
            <a:ext cx="418599" cy="3215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F2A2F04B-0266-4DC3-82F6-AFC5D7D66372}"/>
              </a:ext>
            </a:extLst>
          </p:cNvPr>
          <p:cNvSpPr/>
          <p:nvPr/>
        </p:nvSpPr>
        <p:spPr>
          <a:xfrm>
            <a:off x="5639231" y="2956042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9FDF87D-51FE-44C7-AFD0-2332FC05501D}"/>
              </a:ext>
            </a:extLst>
          </p:cNvPr>
          <p:cNvSpPr/>
          <p:nvPr/>
        </p:nvSpPr>
        <p:spPr>
          <a:xfrm>
            <a:off x="8738528" y="4115032"/>
            <a:ext cx="376185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E8A16A2F-300E-4A84-9DEE-68CC81644F25}"/>
              </a:ext>
            </a:extLst>
          </p:cNvPr>
          <p:cNvSpPr/>
          <p:nvPr/>
        </p:nvSpPr>
        <p:spPr>
          <a:xfrm>
            <a:off x="8703462" y="2981810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30">
            <a:extLst>
              <a:ext uri="{FF2B5EF4-FFF2-40B4-BE49-F238E27FC236}">
                <a16:creationId xmlns:a16="http://schemas.microsoft.com/office/drawing/2014/main" id="{455B81D2-28AF-4899-A94A-B1CA3B059143}"/>
              </a:ext>
            </a:extLst>
          </p:cNvPr>
          <p:cNvGrpSpPr/>
          <p:nvPr/>
        </p:nvGrpSpPr>
        <p:grpSpPr>
          <a:xfrm>
            <a:off x="6219806" y="2672193"/>
            <a:ext cx="2594207" cy="858180"/>
            <a:chOff x="2113657" y="4283314"/>
            <a:chExt cx="3647460" cy="8581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455195-3B09-4B23-8AF9-48E7C4802B6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8CB7ED-E1A2-42C2-B63B-20BD2A56B93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33">
            <a:extLst>
              <a:ext uri="{FF2B5EF4-FFF2-40B4-BE49-F238E27FC236}">
                <a16:creationId xmlns:a16="http://schemas.microsoft.com/office/drawing/2014/main" id="{5DCDC820-C769-4942-9094-809D4484E9FC}"/>
              </a:ext>
            </a:extLst>
          </p:cNvPr>
          <p:cNvGrpSpPr/>
          <p:nvPr/>
        </p:nvGrpSpPr>
        <p:grpSpPr>
          <a:xfrm>
            <a:off x="9271234" y="2672193"/>
            <a:ext cx="2594207" cy="858180"/>
            <a:chOff x="2113657" y="4283314"/>
            <a:chExt cx="3647460" cy="8581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763D1B-7D8B-40CC-9894-90C79FD1BE6D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9C47B5-A1F7-407A-83FB-EEEFE8FE138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6">
            <a:extLst>
              <a:ext uri="{FF2B5EF4-FFF2-40B4-BE49-F238E27FC236}">
                <a16:creationId xmlns:a16="http://schemas.microsoft.com/office/drawing/2014/main" id="{4BEFFC87-C428-4401-9C7E-2E2485A5D3D1}"/>
              </a:ext>
            </a:extLst>
          </p:cNvPr>
          <p:cNvGrpSpPr/>
          <p:nvPr/>
        </p:nvGrpSpPr>
        <p:grpSpPr>
          <a:xfrm>
            <a:off x="6219806" y="3862013"/>
            <a:ext cx="2594207" cy="858180"/>
            <a:chOff x="2113657" y="4283314"/>
            <a:chExt cx="3647460" cy="8581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DB4A3C-64C2-4404-86ED-1FDFA04237D5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68C9F9-B3AC-4882-98EB-57C2F6350E3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39">
            <a:extLst>
              <a:ext uri="{FF2B5EF4-FFF2-40B4-BE49-F238E27FC236}">
                <a16:creationId xmlns:a16="http://schemas.microsoft.com/office/drawing/2014/main" id="{83428200-449D-418A-B667-09C1CF7A8064}"/>
              </a:ext>
            </a:extLst>
          </p:cNvPr>
          <p:cNvGrpSpPr/>
          <p:nvPr/>
        </p:nvGrpSpPr>
        <p:grpSpPr>
          <a:xfrm>
            <a:off x="9271234" y="3862013"/>
            <a:ext cx="2594207" cy="858180"/>
            <a:chOff x="2113657" y="4283314"/>
            <a:chExt cx="3647460" cy="8581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2A1EBE-22C6-4866-B58A-2B47703C888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3BB5F1-65AA-4F8A-A677-8C42B95EC3F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485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6FF94F-2872-4278-BB29-4EBAEEB5FA8F}"/>
              </a:ext>
            </a:extLst>
          </p:cNvPr>
          <p:cNvGrpSpPr/>
          <p:nvPr/>
        </p:nvGrpSpPr>
        <p:grpSpPr>
          <a:xfrm>
            <a:off x="4797743" y="2052363"/>
            <a:ext cx="6271771" cy="1054818"/>
            <a:chOff x="3563888" y="1908942"/>
            <a:chExt cx="4248472" cy="105481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6C850A-F04F-4F50-92EC-13CC28E4A693}"/>
                </a:ext>
              </a:extLst>
            </p:cNvPr>
            <p:cNvSpPr/>
            <p:nvPr/>
          </p:nvSpPr>
          <p:spPr>
            <a:xfrm>
              <a:off x="3563888" y="1908942"/>
              <a:ext cx="42484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Get a Modern Presentation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D7544E-8B9C-45B4-A425-7668357F48C8}"/>
                </a:ext>
              </a:extLst>
            </p:cNvPr>
            <p:cNvSpPr/>
            <p:nvPr/>
          </p:nvSpPr>
          <p:spPr>
            <a:xfrm>
              <a:off x="3575366" y="2317429"/>
              <a:ext cx="4236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ea typeface="FZShuTi" pitchFamily="2" charset="-122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1ACEF8-59D8-446D-859F-6ED788B5C48E}"/>
              </a:ext>
            </a:extLst>
          </p:cNvPr>
          <p:cNvGrpSpPr/>
          <p:nvPr/>
        </p:nvGrpSpPr>
        <p:grpSpPr>
          <a:xfrm>
            <a:off x="1063869" y="4843634"/>
            <a:ext cx="6304845" cy="1054818"/>
            <a:chOff x="1367644" y="4524373"/>
            <a:chExt cx="4248472" cy="10548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49DF2F6-2847-4C1D-A663-87646923B85B}"/>
                </a:ext>
              </a:extLst>
            </p:cNvPr>
            <p:cNvSpPr/>
            <p:nvPr/>
          </p:nvSpPr>
          <p:spPr>
            <a:xfrm>
              <a:off x="1367644" y="4524373"/>
              <a:ext cx="42484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bg1"/>
                  </a:solidFill>
                </a:rPr>
                <a:t>Get a Modern Presentation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A740CF-3FDD-4D84-ABF7-9B8D953EA4DD}"/>
                </a:ext>
              </a:extLst>
            </p:cNvPr>
            <p:cNvSpPr/>
            <p:nvPr/>
          </p:nvSpPr>
          <p:spPr>
            <a:xfrm>
              <a:off x="1379122" y="4932860"/>
              <a:ext cx="4236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ea typeface="FZShuTi" pitchFamily="2" charset="-122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26A73D-7904-468E-8DEA-9382269815CF}"/>
              </a:ext>
            </a:extLst>
          </p:cNvPr>
          <p:cNvGrpSpPr/>
          <p:nvPr/>
        </p:nvGrpSpPr>
        <p:grpSpPr>
          <a:xfrm>
            <a:off x="8459799" y="3421239"/>
            <a:ext cx="2609715" cy="1054818"/>
            <a:chOff x="6021396" y="3261816"/>
            <a:chExt cx="2232247" cy="105481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7761966-2126-4410-A11E-E9A70A50EDC1}"/>
                </a:ext>
              </a:extLst>
            </p:cNvPr>
            <p:cNvSpPr/>
            <p:nvPr/>
          </p:nvSpPr>
          <p:spPr>
            <a:xfrm>
              <a:off x="6021396" y="3261816"/>
              <a:ext cx="22271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ABE5AF-4EF6-4A7B-9AD8-761D80FE2A0C}"/>
                </a:ext>
              </a:extLst>
            </p:cNvPr>
            <p:cNvSpPr/>
            <p:nvPr/>
          </p:nvSpPr>
          <p:spPr>
            <a:xfrm>
              <a:off x="6032484" y="3670303"/>
              <a:ext cx="22211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6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63"/>
          </p:nvPr>
        </p:nvSpPr>
        <p:spPr/>
      </p:sp>
    </p:spTree>
    <p:extLst>
      <p:ext uri="{BB962C8B-B14F-4D97-AF65-F5344CB8AC3E}">
        <p14:creationId xmlns:p14="http://schemas.microsoft.com/office/powerpoint/2010/main" val="1966011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6B6751-B674-4913-8D46-D2EFC2581E87}"/>
              </a:ext>
            </a:extLst>
          </p:cNvPr>
          <p:cNvSpPr txBox="1"/>
          <p:nvPr/>
        </p:nvSpPr>
        <p:spPr>
          <a:xfrm>
            <a:off x="903694" y="616857"/>
            <a:ext cx="339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64444B7E-5290-4286-BF32-0956A988F049}"/>
              </a:ext>
            </a:extLst>
          </p:cNvPr>
          <p:cNvSpPr/>
          <p:nvPr/>
        </p:nvSpPr>
        <p:spPr>
          <a:xfrm>
            <a:off x="903694" y="3377291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0990F30B-A7B0-4977-9A07-8E7E2AF8EC05}"/>
              </a:ext>
            </a:extLst>
          </p:cNvPr>
          <p:cNvSpPr/>
          <p:nvPr/>
        </p:nvSpPr>
        <p:spPr>
          <a:xfrm>
            <a:off x="903694" y="4812397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6094D4C1-0F69-4A5F-B715-1C67446663D0}"/>
              </a:ext>
            </a:extLst>
          </p:cNvPr>
          <p:cNvGrpSpPr/>
          <p:nvPr/>
        </p:nvGrpSpPr>
        <p:grpSpPr>
          <a:xfrm>
            <a:off x="903695" y="4025076"/>
            <a:ext cx="3853132" cy="699456"/>
            <a:chOff x="270024" y="1671303"/>
            <a:chExt cx="3812301" cy="7064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63F0B4-A5E4-4ADA-B7DC-1818B5E17070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AB77DB-3F7A-426E-9160-8E863E01B739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8">
            <a:extLst>
              <a:ext uri="{FF2B5EF4-FFF2-40B4-BE49-F238E27FC236}">
                <a16:creationId xmlns:a16="http://schemas.microsoft.com/office/drawing/2014/main" id="{FF203ADA-877D-429B-A4DF-42EC374472FE}"/>
              </a:ext>
            </a:extLst>
          </p:cNvPr>
          <p:cNvGrpSpPr/>
          <p:nvPr/>
        </p:nvGrpSpPr>
        <p:grpSpPr>
          <a:xfrm>
            <a:off x="903695" y="5480806"/>
            <a:ext cx="3853132" cy="699456"/>
            <a:chOff x="270024" y="1671303"/>
            <a:chExt cx="3812301" cy="7064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FE5F2-97B9-4C32-8DCE-DBE11ACDC057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F34283-2E7E-453D-A4DD-308456C46A62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C621E88A-32FF-452C-9691-EBCD89882370}"/>
              </a:ext>
            </a:extLst>
          </p:cNvPr>
          <p:cNvSpPr/>
          <p:nvPr/>
        </p:nvSpPr>
        <p:spPr>
          <a:xfrm>
            <a:off x="1038183" y="4956489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6A367D0D-7AEB-420D-AFD5-B0C34CF448F3}"/>
              </a:ext>
            </a:extLst>
          </p:cNvPr>
          <p:cNvSpPr/>
          <p:nvPr/>
        </p:nvSpPr>
        <p:spPr>
          <a:xfrm>
            <a:off x="1047222" y="3523315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13107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4">
            <a:extLst>
              <a:ext uri="{FF2B5EF4-FFF2-40B4-BE49-F238E27FC236}">
                <a16:creationId xmlns:a16="http://schemas.microsoft.com/office/drawing/2014/main" id="{03B41526-D721-452D-B812-6F9A7A7E3371}"/>
              </a:ext>
            </a:extLst>
          </p:cNvPr>
          <p:cNvSpPr/>
          <p:nvPr/>
        </p:nvSpPr>
        <p:spPr>
          <a:xfrm rot="2700000">
            <a:off x="8775977" y="1812342"/>
            <a:ext cx="2043551" cy="2043551"/>
          </a:xfrm>
          <a:prstGeom prst="teardrop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8BAC1654-58BE-4F76-A132-F20A5F24ACEF}"/>
              </a:ext>
            </a:extLst>
          </p:cNvPr>
          <p:cNvSpPr/>
          <p:nvPr/>
        </p:nvSpPr>
        <p:spPr>
          <a:xfrm>
            <a:off x="8878154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ardrop 7">
            <a:extLst>
              <a:ext uri="{FF2B5EF4-FFF2-40B4-BE49-F238E27FC236}">
                <a16:creationId xmlns:a16="http://schemas.microsoft.com/office/drawing/2014/main" id="{52E1668E-E4A9-43C5-97EF-6F44EE705E68}"/>
              </a:ext>
            </a:extLst>
          </p:cNvPr>
          <p:cNvSpPr/>
          <p:nvPr/>
        </p:nvSpPr>
        <p:spPr>
          <a:xfrm rot="2700000">
            <a:off x="6820035" y="1812342"/>
            <a:ext cx="2043551" cy="2043551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6CFBDDA2-5F52-4225-91F4-AFEDD4778726}"/>
              </a:ext>
            </a:extLst>
          </p:cNvPr>
          <p:cNvSpPr/>
          <p:nvPr/>
        </p:nvSpPr>
        <p:spPr>
          <a:xfrm>
            <a:off x="6922212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ardrop 10">
            <a:extLst>
              <a:ext uri="{FF2B5EF4-FFF2-40B4-BE49-F238E27FC236}">
                <a16:creationId xmlns:a16="http://schemas.microsoft.com/office/drawing/2014/main" id="{F8200CAF-FE53-4816-B2AE-8CC9D9B32900}"/>
              </a:ext>
            </a:extLst>
          </p:cNvPr>
          <p:cNvSpPr/>
          <p:nvPr/>
        </p:nvSpPr>
        <p:spPr>
          <a:xfrm rot="2700000">
            <a:off x="4864092" y="1812342"/>
            <a:ext cx="2043551" cy="2043551"/>
          </a:xfrm>
          <a:prstGeom prst="teardrop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8696272F-CEE0-4243-B200-C8C0DDD53FB7}"/>
              </a:ext>
            </a:extLst>
          </p:cNvPr>
          <p:cNvSpPr/>
          <p:nvPr/>
        </p:nvSpPr>
        <p:spPr>
          <a:xfrm>
            <a:off x="4966269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ardrop 13">
            <a:extLst>
              <a:ext uri="{FF2B5EF4-FFF2-40B4-BE49-F238E27FC236}">
                <a16:creationId xmlns:a16="http://schemas.microsoft.com/office/drawing/2014/main" id="{CB9F5ACA-0FB1-45A7-8DE2-AC748EA8FFEA}"/>
              </a:ext>
            </a:extLst>
          </p:cNvPr>
          <p:cNvSpPr/>
          <p:nvPr/>
        </p:nvSpPr>
        <p:spPr>
          <a:xfrm rot="2700000">
            <a:off x="2908149" y="1812342"/>
            <a:ext cx="2043551" cy="2043551"/>
          </a:xfrm>
          <a:prstGeom prst="teardrop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1B9C48ED-02C2-42C3-9ED1-CCDCFBCDF7AF}"/>
              </a:ext>
            </a:extLst>
          </p:cNvPr>
          <p:cNvSpPr/>
          <p:nvPr/>
        </p:nvSpPr>
        <p:spPr>
          <a:xfrm>
            <a:off x="3010326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1ABC8-EB31-4497-AE91-E1BF4C30B6F5}"/>
              </a:ext>
            </a:extLst>
          </p:cNvPr>
          <p:cNvSpPr txBox="1"/>
          <p:nvPr/>
        </p:nvSpPr>
        <p:spPr>
          <a:xfrm>
            <a:off x="3272326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49B85-A74A-493A-8FC1-36A72B8E439F}"/>
              </a:ext>
            </a:extLst>
          </p:cNvPr>
          <p:cNvSpPr txBox="1"/>
          <p:nvPr/>
        </p:nvSpPr>
        <p:spPr>
          <a:xfrm>
            <a:off x="5228269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196B7-B0A8-4ABE-B75D-4E0B7A40DF40}"/>
              </a:ext>
            </a:extLst>
          </p:cNvPr>
          <p:cNvSpPr txBox="1"/>
          <p:nvPr/>
        </p:nvSpPr>
        <p:spPr>
          <a:xfrm>
            <a:off x="7184212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626EB-AB8A-4A97-B69A-9C88E1254E80}"/>
              </a:ext>
            </a:extLst>
          </p:cNvPr>
          <p:cNvSpPr txBox="1"/>
          <p:nvPr/>
        </p:nvSpPr>
        <p:spPr>
          <a:xfrm>
            <a:off x="9140154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06D60049-8183-4A2B-BDCC-6DC0CE43DF91}"/>
              </a:ext>
            </a:extLst>
          </p:cNvPr>
          <p:cNvGrpSpPr/>
          <p:nvPr/>
        </p:nvGrpSpPr>
        <p:grpSpPr>
          <a:xfrm>
            <a:off x="3096404" y="4044589"/>
            <a:ext cx="1728192" cy="1266617"/>
            <a:chOff x="1062658" y="3986014"/>
            <a:chExt cx="1728192" cy="12666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50EE36-EFB6-484B-96DD-810CDD52AE94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281080-6F9E-428F-8395-753A40D9C2C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26">
            <a:extLst>
              <a:ext uri="{FF2B5EF4-FFF2-40B4-BE49-F238E27FC236}">
                <a16:creationId xmlns:a16="http://schemas.microsoft.com/office/drawing/2014/main" id="{7D61606A-EE2D-48D4-BBF5-A8A268B7D9EC}"/>
              </a:ext>
            </a:extLst>
          </p:cNvPr>
          <p:cNvGrpSpPr/>
          <p:nvPr/>
        </p:nvGrpSpPr>
        <p:grpSpPr>
          <a:xfrm>
            <a:off x="5138425" y="4044589"/>
            <a:ext cx="1728192" cy="1266617"/>
            <a:chOff x="1062658" y="3986014"/>
            <a:chExt cx="1728192" cy="12666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BE612D-A7B5-45D6-90D8-1B55B427EB1F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E8A49E-BD7F-4449-BEC2-B7B81C8CA2C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EC05A074-D09F-48A0-B737-38FFE1004787}"/>
              </a:ext>
            </a:extLst>
          </p:cNvPr>
          <p:cNvGrpSpPr/>
          <p:nvPr/>
        </p:nvGrpSpPr>
        <p:grpSpPr>
          <a:xfrm>
            <a:off x="7180446" y="4044589"/>
            <a:ext cx="1728192" cy="1266617"/>
            <a:chOff x="1062658" y="3986014"/>
            <a:chExt cx="1728192" cy="12666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ACE359-70F5-4D7D-87B6-12AE5C8AA1E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9FA5DD-C2AD-45FC-A639-5C86C5C9910F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FBC5769-FC25-4247-B1EC-52CF22A14494}"/>
              </a:ext>
            </a:extLst>
          </p:cNvPr>
          <p:cNvGrpSpPr/>
          <p:nvPr/>
        </p:nvGrpSpPr>
        <p:grpSpPr>
          <a:xfrm>
            <a:off x="9222468" y="4044589"/>
            <a:ext cx="1728192" cy="1266617"/>
            <a:chOff x="1062658" y="3986014"/>
            <a:chExt cx="1728192" cy="12666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6553CB-B57D-4F67-897A-EF6C44221E1C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50E793-58AC-447D-85F8-89E78ACD4CE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6B0B0A-E60C-45B1-A1E3-649C7AE2947D}"/>
              </a:ext>
            </a:extLst>
          </p:cNvPr>
          <p:cNvSpPr txBox="1"/>
          <p:nvPr/>
        </p:nvSpPr>
        <p:spPr>
          <a:xfrm>
            <a:off x="1750979" y="5551404"/>
            <a:ext cx="855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Text: Get a modern PowerPoint  Presentation that is beautifully designed. I hope and I believe that this Template will your Time, Money and Reputation. 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952206" y="1812341"/>
            <a:ext cx="2043551" cy="2043551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1054383" y="1914518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316383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23">
            <a:extLst>
              <a:ext uri="{FF2B5EF4-FFF2-40B4-BE49-F238E27FC236}">
                <a16:creationId xmlns:a16="http://schemas.microsoft.com/office/drawing/2014/main" id="{8A07F096-6A16-45B2-BBB2-2FBAB0686175}"/>
              </a:ext>
            </a:extLst>
          </p:cNvPr>
          <p:cNvGrpSpPr/>
          <p:nvPr/>
        </p:nvGrpSpPr>
        <p:grpSpPr>
          <a:xfrm>
            <a:off x="1054383" y="4044589"/>
            <a:ext cx="1728192" cy="1266617"/>
            <a:chOff x="1062658" y="3986014"/>
            <a:chExt cx="1728192" cy="126661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170BA-1ADD-4758-A17F-482F52A0853B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21B936-AAB5-4BDC-B958-149AE969A16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34" name="Isosceles Triangle 51">
            <a:extLst>
              <a:ext uri="{FF2B5EF4-FFF2-40B4-BE49-F238E27FC236}">
                <a16:creationId xmlns:a16="http://schemas.microsoft.com/office/drawing/2014/main" id="{FE516C1B-7438-404C-B589-C7009E00C9FE}"/>
              </a:ext>
            </a:extLst>
          </p:cNvPr>
          <p:cNvSpPr/>
          <p:nvPr/>
        </p:nvSpPr>
        <p:spPr>
          <a:xfrm>
            <a:off x="5719302" y="2541997"/>
            <a:ext cx="385233" cy="282493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9C9E2016-DA33-4626-BBFD-DDCE42324074}"/>
              </a:ext>
            </a:extLst>
          </p:cNvPr>
          <p:cNvSpPr/>
          <p:nvPr/>
        </p:nvSpPr>
        <p:spPr>
          <a:xfrm>
            <a:off x="3770415" y="2529355"/>
            <a:ext cx="400681" cy="30777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49EF6B3E-2CF6-4677-B025-2A2A1A09D90F}"/>
              </a:ext>
            </a:extLst>
          </p:cNvPr>
          <p:cNvSpPr/>
          <p:nvPr/>
        </p:nvSpPr>
        <p:spPr>
          <a:xfrm>
            <a:off x="9614862" y="2507467"/>
            <a:ext cx="407368" cy="35155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 Same Side Corner Rectangle 36">
            <a:extLst>
              <a:ext uri="{FF2B5EF4-FFF2-40B4-BE49-F238E27FC236}">
                <a16:creationId xmlns:a16="http://schemas.microsoft.com/office/drawing/2014/main" id="{5D288569-2A07-42C8-BDAD-7862E73B7548}"/>
              </a:ext>
            </a:extLst>
          </p:cNvPr>
          <p:cNvSpPr/>
          <p:nvPr/>
        </p:nvSpPr>
        <p:spPr>
          <a:xfrm>
            <a:off x="7652741" y="2519619"/>
            <a:ext cx="413916" cy="32724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자유형 176">
            <a:extLst>
              <a:ext uri="{FF2B5EF4-FFF2-40B4-BE49-F238E27FC236}">
                <a16:creationId xmlns:a16="http://schemas.microsoft.com/office/drawing/2014/main" id="{C7174626-1FF5-4689-9B2A-31DB3DC93B69}"/>
              </a:ext>
            </a:extLst>
          </p:cNvPr>
          <p:cNvSpPr/>
          <p:nvPr/>
        </p:nvSpPr>
        <p:spPr>
          <a:xfrm>
            <a:off x="1752190" y="2436584"/>
            <a:ext cx="470019" cy="49331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053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15988D56-CC02-4674-A6FF-BC7F2880FC14}"/>
              </a:ext>
            </a:extLst>
          </p:cNvPr>
          <p:cNvGrpSpPr/>
          <p:nvPr/>
        </p:nvGrpSpPr>
        <p:grpSpPr>
          <a:xfrm>
            <a:off x="1722562" y="1782342"/>
            <a:ext cx="8728082" cy="4310955"/>
            <a:chOff x="539552" y="1018272"/>
            <a:chExt cx="7920880" cy="3912264"/>
          </a:xfrm>
        </p:grpSpPr>
        <p:grpSp>
          <p:nvGrpSpPr>
            <p:cNvPr id="4" name="Group 44">
              <a:extLst>
                <a:ext uri="{FF2B5EF4-FFF2-40B4-BE49-F238E27FC236}">
                  <a16:creationId xmlns:a16="http://schemas.microsoft.com/office/drawing/2014/main" id="{7C4FA447-D817-4D87-805E-8DF2FB2970B6}"/>
                </a:ext>
              </a:extLst>
            </p:cNvPr>
            <p:cNvGrpSpPr/>
            <p:nvPr/>
          </p:nvGrpSpPr>
          <p:grpSpPr>
            <a:xfrm>
              <a:off x="539552" y="1018272"/>
              <a:ext cx="7920880" cy="3788252"/>
              <a:chOff x="539552" y="1018272"/>
              <a:chExt cx="7920880" cy="3788252"/>
            </a:xfrm>
          </p:grpSpPr>
          <p:sp>
            <p:nvSpPr>
              <p:cNvPr id="12" name="Oval 52">
                <a:extLst>
                  <a:ext uri="{FF2B5EF4-FFF2-40B4-BE49-F238E27FC236}">
                    <a16:creationId xmlns:a16="http://schemas.microsoft.com/office/drawing/2014/main" id="{DD23F496-8E26-4B17-92B9-BDFC3B1BEE1E}"/>
                  </a:ext>
                </a:extLst>
              </p:cNvPr>
              <p:cNvSpPr/>
              <p:nvPr/>
            </p:nvSpPr>
            <p:spPr>
              <a:xfrm>
                <a:off x="2290604" y="3821952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Rounded Rectangle 53">
                <a:extLst>
                  <a:ext uri="{FF2B5EF4-FFF2-40B4-BE49-F238E27FC236}">
                    <a16:creationId xmlns:a16="http://schemas.microsoft.com/office/drawing/2014/main" id="{722A9C2E-5E29-44DD-9855-2C2307695F6C}"/>
                  </a:ext>
                </a:extLst>
              </p:cNvPr>
              <p:cNvSpPr/>
              <p:nvPr/>
            </p:nvSpPr>
            <p:spPr>
              <a:xfrm rot="16200000">
                <a:off x="2811260" y="3887296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Oval 54">
                <a:extLst>
                  <a:ext uri="{FF2B5EF4-FFF2-40B4-BE49-F238E27FC236}">
                    <a16:creationId xmlns:a16="http://schemas.microsoft.com/office/drawing/2014/main" id="{E31CFF16-B48E-4FFA-B604-522E4AAE8300}"/>
                  </a:ext>
                </a:extLst>
              </p:cNvPr>
              <p:cNvSpPr/>
              <p:nvPr/>
            </p:nvSpPr>
            <p:spPr>
              <a:xfrm>
                <a:off x="3203848" y="3173880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Rounded Rectangle 55">
                <a:extLst>
                  <a:ext uri="{FF2B5EF4-FFF2-40B4-BE49-F238E27FC236}">
                    <a16:creationId xmlns:a16="http://schemas.microsoft.com/office/drawing/2014/main" id="{041A89F6-B598-4185-B719-9C8CB75B0BB7}"/>
                  </a:ext>
                </a:extLst>
              </p:cNvPr>
              <p:cNvSpPr/>
              <p:nvPr/>
            </p:nvSpPr>
            <p:spPr>
              <a:xfrm rot="16200000">
                <a:off x="3750770" y="3263291"/>
                <a:ext cx="751424" cy="12741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Oval 56">
                <a:extLst>
                  <a:ext uri="{FF2B5EF4-FFF2-40B4-BE49-F238E27FC236}">
                    <a16:creationId xmlns:a16="http://schemas.microsoft.com/office/drawing/2014/main" id="{99899B6B-EB12-4F5A-A593-1850311B92BA}"/>
                  </a:ext>
                </a:extLst>
              </p:cNvPr>
              <p:cNvSpPr/>
              <p:nvPr/>
            </p:nvSpPr>
            <p:spPr>
              <a:xfrm>
                <a:off x="4113664" y="2488111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Rounded Rectangle 72">
                <a:extLst>
                  <a:ext uri="{FF2B5EF4-FFF2-40B4-BE49-F238E27FC236}">
                    <a16:creationId xmlns:a16="http://schemas.microsoft.com/office/drawing/2014/main" id="{A8AA3AA1-3449-4716-8C0D-61B6F6BEBB74}"/>
                  </a:ext>
                </a:extLst>
              </p:cNvPr>
              <p:cNvSpPr/>
              <p:nvPr/>
            </p:nvSpPr>
            <p:spPr>
              <a:xfrm rot="16200000">
                <a:off x="4634320" y="2551540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Oval 73">
                <a:extLst>
                  <a:ext uri="{FF2B5EF4-FFF2-40B4-BE49-F238E27FC236}">
                    <a16:creationId xmlns:a16="http://schemas.microsoft.com/office/drawing/2014/main" id="{4DBE65FC-F637-4349-A0E0-8CEEC4375159}"/>
                  </a:ext>
                </a:extLst>
              </p:cNvPr>
              <p:cNvSpPr/>
              <p:nvPr/>
            </p:nvSpPr>
            <p:spPr>
              <a:xfrm>
                <a:off x="5026908" y="179810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ounded Rectangle 74">
                <a:extLst>
                  <a:ext uri="{FF2B5EF4-FFF2-40B4-BE49-F238E27FC236}">
                    <a16:creationId xmlns:a16="http://schemas.microsoft.com/office/drawing/2014/main" id="{1F6C4D16-183A-4658-B892-02CEBFEDB37D}"/>
                  </a:ext>
                </a:extLst>
              </p:cNvPr>
              <p:cNvSpPr/>
              <p:nvPr/>
            </p:nvSpPr>
            <p:spPr>
              <a:xfrm rot="16200000">
                <a:off x="5547564" y="1861537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94">
                <a:extLst>
                  <a:ext uri="{FF2B5EF4-FFF2-40B4-BE49-F238E27FC236}">
                    <a16:creationId xmlns:a16="http://schemas.microsoft.com/office/drawing/2014/main" id="{E36D0E5E-B829-4DCF-B41E-2B5AF2BC8A25}"/>
                  </a:ext>
                </a:extLst>
              </p:cNvPr>
              <p:cNvSpPr/>
              <p:nvPr/>
            </p:nvSpPr>
            <p:spPr>
              <a:xfrm>
                <a:off x="5940152" y="107802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D7AEA1DA-2B79-47CD-A0DF-E8E51AFF71F0}"/>
                  </a:ext>
                </a:extLst>
              </p:cNvPr>
              <p:cNvSpPr/>
              <p:nvPr/>
            </p:nvSpPr>
            <p:spPr>
              <a:xfrm>
                <a:off x="6396975" y="1018272"/>
                <a:ext cx="2063457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Rounded Rectangle 96">
                <a:extLst>
                  <a:ext uri="{FF2B5EF4-FFF2-40B4-BE49-F238E27FC236}">
                    <a16:creationId xmlns:a16="http://schemas.microsoft.com/office/drawing/2014/main" id="{D14DF9DF-8B1A-4DEA-84E1-7A81CAE97A13}"/>
                  </a:ext>
                </a:extLst>
              </p:cNvPr>
              <p:cNvSpPr/>
              <p:nvPr/>
            </p:nvSpPr>
            <p:spPr>
              <a:xfrm>
                <a:off x="539552" y="4675842"/>
                <a:ext cx="2261465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" name="Arc 45">
              <a:extLst>
                <a:ext uri="{FF2B5EF4-FFF2-40B4-BE49-F238E27FC236}">
                  <a16:creationId xmlns:a16="http://schemas.microsoft.com/office/drawing/2014/main" id="{383DB05B-8003-4E53-9E1E-09402210C52E}"/>
                </a:ext>
              </a:extLst>
            </p:cNvPr>
            <p:cNvSpPr/>
            <p:nvPr/>
          </p:nvSpPr>
          <p:spPr>
            <a:xfrm rot="5169178">
              <a:off x="4922152" y="1659443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Arc 46">
              <a:extLst>
                <a:ext uri="{FF2B5EF4-FFF2-40B4-BE49-F238E27FC236}">
                  <a16:creationId xmlns:a16="http://schemas.microsoft.com/office/drawing/2014/main" id="{8F10CE65-9A14-4744-8E45-35374E135BF5}"/>
                </a:ext>
              </a:extLst>
            </p:cNvPr>
            <p:cNvSpPr/>
            <p:nvPr/>
          </p:nvSpPr>
          <p:spPr>
            <a:xfrm rot="16200000">
              <a:off x="1904667" y="3544829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ight Triangle 47">
              <a:extLst>
                <a:ext uri="{FF2B5EF4-FFF2-40B4-BE49-F238E27FC236}">
                  <a16:creationId xmlns:a16="http://schemas.microsoft.com/office/drawing/2014/main" id="{DFA35C35-B0F1-411A-ABC4-1B8FD343D3F9}"/>
                </a:ext>
              </a:extLst>
            </p:cNvPr>
            <p:cNvSpPr/>
            <p:nvPr/>
          </p:nvSpPr>
          <p:spPr>
            <a:xfrm rot="2700000">
              <a:off x="5665280" y="129225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ight Triangle 48">
              <a:extLst>
                <a:ext uri="{FF2B5EF4-FFF2-40B4-BE49-F238E27FC236}">
                  <a16:creationId xmlns:a16="http://schemas.microsoft.com/office/drawing/2014/main" id="{48A6742A-86B9-40C5-8447-057B142B692D}"/>
                </a:ext>
              </a:extLst>
            </p:cNvPr>
            <p:cNvSpPr/>
            <p:nvPr/>
          </p:nvSpPr>
          <p:spPr>
            <a:xfrm rot="2700000">
              <a:off x="4733212" y="2008541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ight Triangle 49">
              <a:extLst>
                <a:ext uri="{FF2B5EF4-FFF2-40B4-BE49-F238E27FC236}">
                  <a16:creationId xmlns:a16="http://schemas.microsoft.com/office/drawing/2014/main" id="{20AC739A-821A-46EE-9848-380D8EB03092}"/>
                </a:ext>
              </a:extLst>
            </p:cNvPr>
            <p:cNvSpPr/>
            <p:nvPr/>
          </p:nvSpPr>
          <p:spPr>
            <a:xfrm rot="2700000">
              <a:off x="3787349" y="272359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:a16="http://schemas.microsoft.com/office/drawing/2014/main" id="{20C8D3FF-BF1E-4BC0-9DDA-1937AFF8FB1A}"/>
                </a:ext>
              </a:extLst>
            </p:cNvPr>
            <p:cNvSpPr/>
            <p:nvPr/>
          </p:nvSpPr>
          <p:spPr>
            <a:xfrm rot="13500000">
              <a:off x="4142133" y="373984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ight Triangle 51">
              <a:extLst>
                <a:ext uri="{FF2B5EF4-FFF2-40B4-BE49-F238E27FC236}">
                  <a16:creationId xmlns:a16="http://schemas.microsoft.com/office/drawing/2014/main" id="{1984CAA6-AD5A-4635-A914-F14BED403356}"/>
                </a:ext>
              </a:extLst>
            </p:cNvPr>
            <p:cNvSpPr/>
            <p:nvPr/>
          </p:nvSpPr>
          <p:spPr>
            <a:xfrm rot="13500000">
              <a:off x="3234472" y="441235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97">
            <a:extLst>
              <a:ext uri="{FF2B5EF4-FFF2-40B4-BE49-F238E27FC236}">
                <a16:creationId xmlns:a16="http://schemas.microsoft.com/office/drawing/2014/main" id="{363B33BC-C429-4345-B83D-EFADA3BBDCF1}"/>
              </a:ext>
            </a:extLst>
          </p:cNvPr>
          <p:cNvGrpSpPr/>
          <p:nvPr/>
        </p:nvGrpSpPr>
        <p:grpSpPr>
          <a:xfrm>
            <a:off x="2963196" y="1947523"/>
            <a:ext cx="3624892" cy="709281"/>
            <a:chOff x="1199735" y="1275606"/>
            <a:chExt cx="1962585" cy="7092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A468F-F7FF-4539-BF5B-E8904B623984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8FCAB3-1945-4376-BFD4-31A04D7C5AD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103">
            <a:extLst>
              <a:ext uri="{FF2B5EF4-FFF2-40B4-BE49-F238E27FC236}">
                <a16:creationId xmlns:a16="http://schemas.microsoft.com/office/drawing/2014/main" id="{C170F080-F87A-49F9-ACD9-19E373D3ECCA}"/>
              </a:ext>
            </a:extLst>
          </p:cNvPr>
          <p:cNvGrpSpPr/>
          <p:nvPr/>
        </p:nvGrpSpPr>
        <p:grpSpPr>
          <a:xfrm>
            <a:off x="6963101" y="4115085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0AF90B-3D1E-44AD-9A7D-354EA1DFAA32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10FA0F-85AB-47E7-9F52-601735B550F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06">
            <a:extLst>
              <a:ext uri="{FF2B5EF4-FFF2-40B4-BE49-F238E27FC236}">
                <a16:creationId xmlns:a16="http://schemas.microsoft.com/office/drawing/2014/main" id="{0F174766-EDEB-4D4A-95FE-69B04BA5564F}"/>
              </a:ext>
            </a:extLst>
          </p:cNvPr>
          <p:cNvGrpSpPr/>
          <p:nvPr/>
        </p:nvGrpSpPr>
        <p:grpSpPr>
          <a:xfrm>
            <a:off x="914400" y="3555769"/>
            <a:ext cx="3623133" cy="709281"/>
            <a:chOff x="1488896" y="1275606"/>
            <a:chExt cx="1673424" cy="7092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287144-458D-47A4-929E-C834887CA039}"/>
                </a:ext>
              </a:extLst>
            </p:cNvPr>
            <p:cNvSpPr txBox="1"/>
            <p:nvPr/>
          </p:nvSpPr>
          <p:spPr>
            <a:xfrm>
              <a:off x="1488896" y="1275606"/>
              <a:ext cx="167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B609A8-ACA5-449D-9050-E714CB33C032}"/>
                </a:ext>
              </a:extLst>
            </p:cNvPr>
            <p:cNvSpPr txBox="1"/>
            <p:nvPr/>
          </p:nvSpPr>
          <p:spPr>
            <a:xfrm>
              <a:off x="1497679" y="1523222"/>
              <a:ext cx="1664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109">
            <a:extLst>
              <a:ext uri="{FF2B5EF4-FFF2-40B4-BE49-F238E27FC236}">
                <a16:creationId xmlns:a16="http://schemas.microsoft.com/office/drawing/2014/main" id="{C0958A07-94B9-4B5B-8D7E-FBD78BD0F10A}"/>
              </a:ext>
            </a:extLst>
          </p:cNvPr>
          <p:cNvGrpSpPr/>
          <p:nvPr/>
        </p:nvGrpSpPr>
        <p:grpSpPr>
          <a:xfrm>
            <a:off x="8550281" y="2846488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FB69E3-E549-43CB-B29B-DB3DD0DA290F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91B69D-80AC-4496-B734-DC0EC266C50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112">
            <a:extLst>
              <a:ext uri="{FF2B5EF4-FFF2-40B4-BE49-F238E27FC236}">
                <a16:creationId xmlns:a16="http://schemas.microsoft.com/office/drawing/2014/main" id="{B6AF1FC4-5312-4028-9D21-DBC0579F061D}"/>
              </a:ext>
            </a:extLst>
          </p:cNvPr>
          <p:cNvGrpSpPr/>
          <p:nvPr/>
        </p:nvGrpSpPr>
        <p:grpSpPr>
          <a:xfrm>
            <a:off x="5375921" y="5383681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157DA0-2324-42B2-8B02-93726D5C3546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3B68D3-2810-434B-B53F-00829AEC4E9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Parallelogram 30">
            <a:extLst>
              <a:ext uri="{FF2B5EF4-FFF2-40B4-BE49-F238E27FC236}">
                <a16:creationId xmlns:a16="http://schemas.microsoft.com/office/drawing/2014/main" id="{E02CDDB1-DD77-4607-A818-4AB3174CFCB5}"/>
              </a:ext>
            </a:extLst>
          </p:cNvPr>
          <p:cNvSpPr/>
          <p:nvPr/>
        </p:nvSpPr>
        <p:spPr>
          <a:xfrm flipH="1">
            <a:off x="3979594" y="523486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Donut 8">
            <a:extLst>
              <a:ext uri="{FF2B5EF4-FFF2-40B4-BE49-F238E27FC236}">
                <a16:creationId xmlns:a16="http://schemas.microsoft.com/office/drawing/2014/main" id="{302AEA8F-DE26-4D9D-A79C-91B5A4EF8DB2}"/>
              </a:ext>
            </a:extLst>
          </p:cNvPr>
          <p:cNvSpPr/>
          <p:nvPr/>
        </p:nvSpPr>
        <p:spPr>
          <a:xfrm>
            <a:off x="5993575" y="3697805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F1CD2732-2A87-499D-B481-396BC614851D}"/>
              </a:ext>
            </a:extLst>
          </p:cNvPr>
          <p:cNvSpPr/>
          <p:nvPr/>
        </p:nvSpPr>
        <p:spPr>
          <a:xfrm>
            <a:off x="7979295" y="2157979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20A208FE-2F85-4861-8658-5242ABFD703D}"/>
              </a:ext>
            </a:extLst>
          </p:cNvPr>
          <p:cNvSpPr>
            <a:spLocks noChangeAspect="1"/>
          </p:cNvSpPr>
          <p:nvPr/>
        </p:nvSpPr>
        <p:spPr>
          <a:xfrm>
            <a:off x="7027631" y="2921576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:a16="http://schemas.microsoft.com/office/drawing/2014/main" id="{9835B3EC-6A0D-498E-A3A2-A304BA5C9ADB}"/>
              </a:ext>
            </a:extLst>
          </p:cNvPr>
          <p:cNvSpPr/>
          <p:nvPr/>
        </p:nvSpPr>
        <p:spPr>
          <a:xfrm>
            <a:off x="4976429" y="4467307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94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65B3-623F-4C09-A37B-D89ABB591C6E}"/>
              </a:ext>
            </a:extLst>
          </p:cNvPr>
          <p:cNvGrpSpPr/>
          <p:nvPr/>
        </p:nvGrpSpPr>
        <p:grpSpPr>
          <a:xfrm rot="11857800">
            <a:off x="551552" y="4112028"/>
            <a:ext cx="4053575" cy="2134371"/>
            <a:chOff x="1659516" y="1401631"/>
            <a:chExt cx="4053575" cy="2134371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7F09787-B841-4810-9A34-1A41CC5F4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20593">
              <a:off x="4825966" y="2132005"/>
              <a:ext cx="569832" cy="1204418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86C7F121-4086-40A1-9512-1DB386BA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631">
              <a:off x="4186743" y="1806488"/>
              <a:ext cx="609525" cy="974652"/>
            </a:xfrm>
            <a:prstGeom prst="rect">
              <a:avLst/>
            </a:prstGeom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B6560E38-AE8A-44AC-A97A-762B6761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24388">
              <a:off x="1403066" y="2562082"/>
              <a:ext cx="1230370" cy="717469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A1E996C-1E24-4A12-9AA1-E0828697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0700">
              <a:off x="3810152" y="1432991"/>
              <a:ext cx="202902" cy="1086653"/>
            </a:xfrm>
            <a:prstGeom prst="rect">
              <a:avLst/>
            </a:prstGeom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F44E8C44-9B62-4934-A42E-C795166E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5704">
              <a:off x="2398221" y="1444856"/>
              <a:ext cx="415184" cy="1186661"/>
            </a:xfrm>
            <a:prstGeom prst="rect">
              <a:avLst/>
            </a:prstGeom>
          </p:spPr>
        </p:pic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CCF557EB-4431-4B63-A3F5-C9E70AEE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355" y="1401631"/>
              <a:ext cx="797173" cy="1077996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A813AF5C-3778-47C3-9314-81598CAD7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21" y="2308303"/>
            <a:ext cx="3029461" cy="302946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D3CAAAC-F134-460E-9336-61DFFD19C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0593">
            <a:off x="4673566" y="1979605"/>
            <a:ext cx="569832" cy="1204418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CBC0421C-BA5B-4F13-9974-F4518458A6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1624">
            <a:off x="4547379" y="2951126"/>
            <a:ext cx="822207" cy="63838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3D5F248-2825-4237-AF9D-13616D691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31">
            <a:off x="4034343" y="1654088"/>
            <a:ext cx="609525" cy="974652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0875D537-BCA7-4547-BD1F-48E7AA990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24388">
            <a:off x="1250666" y="2409682"/>
            <a:ext cx="1230370" cy="71746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D0D117-A821-4DCD-84A7-C5EF0ED6C0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0700">
            <a:off x="3657752" y="1280591"/>
            <a:ext cx="202902" cy="108665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F4EF2CA6-20BB-4277-97FB-6ED757F45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5704">
            <a:off x="2245821" y="1292456"/>
            <a:ext cx="415184" cy="118666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DF31C193-9F89-440F-B079-86BF1C7D87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2146">
            <a:off x="4830977" y="1924183"/>
            <a:ext cx="284694" cy="431949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61F7F858-C1D4-4DDD-AE09-E59F96A289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45579">
            <a:off x="1240635" y="3503568"/>
            <a:ext cx="665119" cy="437842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B955913-CB0D-4B5A-A641-D9DB766559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55" y="1249231"/>
            <a:ext cx="797173" cy="1077996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BC8D48E4-9B3F-4535-BB09-7FA9EC7B08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25462">
            <a:off x="1122077" y="3159177"/>
            <a:ext cx="284694" cy="431949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C76B40A9-B34C-444D-8E3A-B3DBFBCEB8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9868">
            <a:off x="5016209" y="4090590"/>
            <a:ext cx="202902" cy="1086653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DFC3A014-0D3A-40BB-82F4-35D784099A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9904">
            <a:off x="4591810" y="3756366"/>
            <a:ext cx="665119" cy="437842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73250FBE-D39D-4AFB-A6E7-65985979FE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0969">
            <a:off x="3803673" y="5744739"/>
            <a:ext cx="284694" cy="431949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FDC04E80-925A-478C-8FB0-725577C1DB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1379">
            <a:off x="5229786" y="4011432"/>
            <a:ext cx="284694" cy="431949"/>
          </a:xfrm>
          <a:prstGeom prst="rect">
            <a:avLst/>
          </a:prstGeom>
        </p:spPr>
      </p:pic>
      <p:sp>
        <p:nvSpPr>
          <p:cNvPr id="29" name="Oval 4">
            <a:extLst>
              <a:ext uri="{FF2B5EF4-FFF2-40B4-BE49-F238E27FC236}">
                <a16:creationId xmlns:a16="http://schemas.microsoft.com/office/drawing/2014/main" id="{BE592F33-0217-4927-8AB2-69993474269C}"/>
              </a:ext>
            </a:extLst>
          </p:cNvPr>
          <p:cNvSpPr/>
          <p:nvPr/>
        </p:nvSpPr>
        <p:spPr>
          <a:xfrm>
            <a:off x="1455802" y="2021638"/>
            <a:ext cx="3610971" cy="3610970"/>
          </a:xfrm>
          <a:prstGeom prst="ellipse">
            <a:avLst/>
          </a:prstGeom>
          <a:noFill/>
          <a:ln w="349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5DD59631-5D0E-40C5-9759-048F3D952BD0}"/>
              </a:ext>
            </a:extLst>
          </p:cNvPr>
          <p:cNvSpPr/>
          <p:nvPr/>
        </p:nvSpPr>
        <p:spPr>
          <a:xfrm>
            <a:off x="-5564" y="1882170"/>
            <a:ext cx="9580757" cy="4390550"/>
          </a:xfrm>
          <a:custGeom>
            <a:avLst/>
            <a:gdLst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4762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481601 h 3481601"/>
              <a:gd name="connsiteX1" fmla="*/ 2895600 w 6334125"/>
              <a:gd name="connsiteY1" fmla="*/ 2310026 h 3481601"/>
              <a:gd name="connsiteX2" fmla="*/ 4705350 w 6334125"/>
              <a:gd name="connsiteY2" fmla="*/ 1109876 h 3481601"/>
              <a:gd name="connsiteX3" fmla="*/ 6334125 w 6334125"/>
              <a:gd name="connsiteY3" fmla="*/ 214526 h 3481601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5221610 w 6334125"/>
              <a:gd name="connsiteY3" fmla="*/ 181769 h 3267075"/>
              <a:gd name="connsiteX4" fmla="*/ 6334125 w 6334125"/>
              <a:gd name="connsiteY4" fmla="*/ 0 h 3267075"/>
              <a:gd name="connsiteX0" fmla="*/ 0 w 6334125"/>
              <a:gd name="connsiteY0" fmla="*/ 3848138 h 3848138"/>
              <a:gd name="connsiteX1" fmla="*/ 2895600 w 6334125"/>
              <a:gd name="connsiteY1" fmla="*/ 2676563 h 3848138"/>
              <a:gd name="connsiteX2" fmla="*/ 4705350 w 6334125"/>
              <a:gd name="connsiteY2" fmla="*/ 1476413 h 3848138"/>
              <a:gd name="connsiteX3" fmla="*/ 4526285 w 6334125"/>
              <a:gd name="connsiteY3" fmla="*/ 19882 h 3848138"/>
              <a:gd name="connsiteX4" fmla="*/ 6334125 w 6334125"/>
              <a:gd name="connsiteY4" fmla="*/ 581063 h 3848138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973960 w 6334125"/>
              <a:gd name="connsiteY4" fmla="*/ 545381 h 3868812"/>
              <a:gd name="connsiteX5" fmla="*/ 6334125 w 6334125"/>
              <a:gd name="connsiteY5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183385 w 6334125"/>
              <a:gd name="connsiteY4" fmla="*/ 1012106 h 3868812"/>
              <a:gd name="connsiteX5" fmla="*/ 6334125 w 6334125"/>
              <a:gd name="connsiteY5" fmla="*/ 601737 h 3868812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52187 h 3852187"/>
              <a:gd name="connsiteX1" fmla="*/ 2895600 w 6334125"/>
              <a:gd name="connsiteY1" fmla="*/ 2680612 h 3852187"/>
              <a:gd name="connsiteX2" fmla="*/ 4705350 w 6334125"/>
              <a:gd name="connsiteY2" fmla="*/ 1480462 h 3852187"/>
              <a:gd name="connsiteX3" fmla="*/ 4526285 w 6334125"/>
              <a:gd name="connsiteY3" fmla="*/ 23931 h 3852187"/>
              <a:gd name="connsiteX4" fmla="*/ 4183385 w 6334125"/>
              <a:gd name="connsiteY4" fmla="*/ 995481 h 3852187"/>
              <a:gd name="connsiteX5" fmla="*/ 6334125 w 6334125"/>
              <a:gd name="connsiteY5" fmla="*/ 585112 h 3852187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942513 h 3942513"/>
              <a:gd name="connsiteX1" fmla="*/ 2895600 w 6334125"/>
              <a:gd name="connsiteY1" fmla="*/ 2770938 h 3942513"/>
              <a:gd name="connsiteX2" fmla="*/ 4705350 w 6334125"/>
              <a:gd name="connsiteY2" fmla="*/ 1570788 h 3942513"/>
              <a:gd name="connsiteX3" fmla="*/ 4383410 w 6334125"/>
              <a:gd name="connsiteY3" fmla="*/ 19007 h 3942513"/>
              <a:gd name="connsiteX4" fmla="*/ 4554860 w 6334125"/>
              <a:gd name="connsiteY4" fmla="*/ 1114382 h 3942513"/>
              <a:gd name="connsiteX5" fmla="*/ 6334125 w 6334125"/>
              <a:gd name="connsiteY5" fmla="*/ 675438 h 3942513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250185 w 6334125"/>
              <a:gd name="connsiteY4" fmla="*/ 112100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82329 h 3982329"/>
              <a:gd name="connsiteX1" fmla="*/ 2895600 w 6334125"/>
              <a:gd name="connsiteY1" fmla="*/ 2810754 h 3982329"/>
              <a:gd name="connsiteX2" fmla="*/ 4705350 w 6334125"/>
              <a:gd name="connsiteY2" fmla="*/ 1610604 h 3982329"/>
              <a:gd name="connsiteX3" fmla="*/ 4383410 w 6334125"/>
              <a:gd name="connsiteY3" fmla="*/ 58823 h 3982329"/>
              <a:gd name="connsiteX4" fmla="*/ 5421635 w 6334125"/>
              <a:gd name="connsiteY4" fmla="*/ 1154198 h 3982329"/>
              <a:gd name="connsiteX5" fmla="*/ 6334125 w 6334125"/>
              <a:gd name="connsiteY5" fmla="*/ 715254 h 3982329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6055 h 4026055"/>
              <a:gd name="connsiteX1" fmla="*/ 2895600 w 6334125"/>
              <a:gd name="connsiteY1" fmla="*/ 2854480 h 4026055"/>
              <a:gd name="connsiteX2" fmla="*/ 4705350 w 6334125"/>
              <a:gd name="connsiteY2" fmla="*/ 1654330 h 4026055"/>
              <a:gd name="connsiteX3" fmla="*/ 4326260 w 6334125"/>
              <a:gd name="connsiteY3" fmla="*/ 54924 h 4026055"/>
              <a:gd name="connsiteX4" fmla="*/ 5421635 w 6334125"/>
              <a:gd name="connsiteY4" fmla="*/ 1197924 h 4026055"/>
              <a:gd name="connsiteX5" fmla="*/ 6334125 w 6334125"/>
              <a:gd name="connsiteY5" fmla="*/ 758980 h 4026055"/>
              <a:gd name="connsiteX0" fmla="*/ 0 w 6334125"/>
              <a:gd name="connsiteY0" fmla="*/ 4020433 h 4020433"/>
              <a:gd name="connsiteX1" fmla="*/ 2895600 w 6334125"/>
              <a:gd name="connsiteY1" fmla="*/ 2848858 h 4020433"/>
              <a:gd name="connsiteX2" fmla="*/ 4362450 w 6334125"/>
              <a:gd name="connsiteY2" fmla="*/ 1858258 h 4020433"/>
              <a:gd name="connsiteX3" fmla="*/ 4326260 w 6334125"/>
              <a:gd name="connsiteY3" fmla="*/ 49302 h 4020433"/>
              <a:gd name="connsiteX4" fmla="*/ 5421635 w 6334125"/>
              <a:gd name="connsiteY4" fmla="*/ 1192302 h 4020433"/>
              <a:gd name="connsiteX5" fmla="*/ 6334125 w 6334125"/>
              <a:gd name="connsiteY5" fmla="*/ 753358 h 4020433"/>
              <a:gd name="connsiteX0" fmla="*/ 0 w 6334125"/>
              <a:gd name="connsiteY0" fmla="*/ 4018875 h 4018875"/>
              <a:gd name="connsiteX1" fmla="*/ 2895600 w 6334125"/>
              <a:gd name="connsiteY1" fmla="*/ 2847300 h 4018875"/>
              <a:gd name="connsiteX2" fmla="*/ 4248150 w 6334125"/>
              <a:gd name="connsiteY2" fmla="*/ 1923375 h 4018875"/>
              <a:gd name="connsiteX3" fmla="*/ 4326260 w 6334125"/>
              <a:gd name="connsiteY3" fmla="*/ 47744 h 4018875"/>
              <a:gd name="connsiteX4" fmla="*/ 5421635 w 6334125"/>
              <a:gd name="connsiteY4" fmla="*/ 1190744 h 4018875"/>
              <a:gd name="connsiteX5" fmla="*/ 6334125 w 6334125"/>
              <a:gd name="connsiteY5" fmla="*/ 751800 h 4018875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27609 h 4027609"/>
              <a:gd name="connsiteX1" fmla="*/ 2895600 w 6334125"/>
              <a:gd name="connsiteY1" fmla="*/ 2856034 h 4027609"/>
              <a:gd name="connsiteX2" fmla="*/ 4248150 w 6334125"/>
              <a:gd name="connsiteY2" fmla="*/ 1932109 h 4027609"/>
              <a:gd name="connsiteX3" fmla="*/ 4326260 w 6334125"/>
              <a:gd name="connsiteY3" fmla="*/ 56478 h 4027609"/>
              <a:gd name="connsiteX4" fmla="*/ 5421635 w 6334125"/>
              <a:gd name="connsiteY4" fmla="*/ 1199478 h 4027609"/>
              <a:gd name="connsiteX5" fmla="*/ 6334125 w 6334125"/>
              <a:gd name="connsiteY5" fmla="*/ 760534 h 4027609"/>
              <a:gd name="connsiteX0" fmla="*/ 0 w 6334125"/>
              <a:gd name="connsiteY0" fmla="*/ 3994320 h 3994320"/>
              <a:gd name="connsiteX1" fmla="*/ 2895600 w 6334125"/>
              <a:gd name="connsiteY1" fmla="*/ 2822745 h 3994320"/>
              <a:gd name="connsiteX2" fmla="*/ 4248150 w 6334125"/>
              <a:gd name="connsiteY2" fmla="*/ 1898820 h 3994320"/>
              <a:gd name="connsiteX3" fmla="*/ 4326260 w 6334125"/>
              <a:gd name="connsiteY3" fmla="*/ 23189 h 3994320"/>
              <a:gd name="connsiteX4" fmla="*/ 5421635 w 6334125"/>
              <a:gd name="connsiteY4" fmla="*/ 1166189 h 3994320"/>
              <a:gd name="connsiteX5" fmla="*/ 6334125 w 6334125"/>
              <a:gd name="connsiteY5" fmla="*/ 727245 h 3994320"/>
              <a:gd name="connsiteX0" fmla="*/ 0 w 6334125"/>
              <a:gd name="connsiteY0" fmla="*/ 3995390 h 3995390"/>
              <a:gd name="connsiteX1" fmla="*/ 2895600 w 6334125"/>
              <a:gd name="connsiteY1" fmla="*/ 2823815 h 3995390"/>
              <a:gd name="connsiteX2" fmla="*/ 4248150 w 6334125"/>
              <a:gd name="connsiteY2" fmla="*/ 1899890 h 3995390"/>
              <a:gd name="connsiteX3" fmla="*/ 4326260 w 6334125"/>
              <a:gd name="connsiteY3" fmla="*/ 24259 h 3995390"/>
              <a:gd name="connsiteX4" fmla="*/ 5421635 w 6334125"/>
              <a:gd name="connsiteY4" fmla="*/ 1167259 h 3995390"/>
              <a:gd name="connsiteX5" fmla="*/ 6334125 w 6334125"/>
              <a:gd name="connsiteY5" fmla="*/ 728315 h 3995390"/>
              <a:gd name="connsiteX0" fmla="*/ 0 w 6334125"/>
              <a:gd name="connsiteY0" fmla="*/ 3996562 h 3996562"/>
              <a:gd name="connsiteX1" fmla="*/ 2895600 w 6334125"/>
              <a:gd name="connsiteY1" fmla="*/ 2824987 h 3996562"/>
              <a:gd name="connsiteX2" fmla="*/ 4248150 w 6334125"/>
              <a:gd name="connsiteY2" fmla="*/ 1901062 h 3996562"/>
              <a:gd name="connsiteX3" fmla="*/ 4326260 w 6334125"/>
              <a:gd name="connsiteY3" fmla="*/ 25431 h 3996562"/>
              <a:gd name="connsiteX4" fmla="*/ 5421635 w 6334125"/>
              <a:gd name="connsiteY4" fmla="*/ 1168431 h 3996562"/>
              <a:gd name="connsiteX5" fmla="*/ 6334125 w 6334125"/>
              <a:gd name="connsiteY5" fmla="*/ 729487 h 3996562"/>
              <a:gd name="connsiteX0" fmla="*/ 0 w 6334125"/>
              <a:gd name="connsiteY0" fmla="*/ 3998304 h 3998304"/>
              <a:gd name="connsiteX1" fmla="*/ 2895600 w 6334125"/>
              <a:gd name="connsiteY1" fmla="*/ 2826729 h 3998304"/>
              <a:gd name="connsiteX2" fmla="*/ 4248150 w 6334125"/>
              <a:gd name="connsiteY2" fmla="*/ 1902804 h 3998304"/>
              <a:gd name="connsiteX3" fmla="*/ 4326260 w 6334125"/>
              <a:gd name="connsiteY3" fmla="*/ 27173 h 3998304"/>
              <a:gd name="connsiteX4" fmla="*/ 5421635 w 6334125"/>
              <a:gd name="connsiteY4" fmla="*/ 1170173 h 3998304"/>
              <a:gd name="connsiteX5" fmla="*/ 6334125 w 6334125"/>
              <a:gd name="connsiteY5" fmla="*/ 731229 h 3998304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2590 h 3562590"/>
              <a:gd name="connsiteX1" fmla="*/ 2871839 w 6310364"/>
              <a:gd name="connsiteY1" fmla="*/ 2826641 h 3562590"/>
              <a:gd name="connsiteX2" fmla="*/ 4232309 w 6310364"/>
              <a:gd name="connsiteY2" fmla="*/ 1815591 h 3562590"/>
              <a:gd name="connsiteX3" fmla="*/ 4302499 w 6310364"/>
              <a:gd name="connsiteY3" fmla="*/ 27085 h 3562590"/>
              <a:gd name="connsiteX4" fmla="*/ 5397874 w 6310364"/>
              <a:gd name="connsiteY4" fmla="*/ 1170085 h 3562590"/>
              <a:gd name="connsiteX5" fmla="*/ 6310364 w 6310364"/>
              <a:gd name="connsiteY5" fmla="*/ 731141 h 3562590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50352 w 6310364"/>
              <a:gd name="connsiteY4" fmla="*/ 810173 h 3337326"/>
              <a:gd name="connsiteX5" fmla="*/ 6310364 w 6310364"/>
              <a:gd name="connsiteY5" fmla="*/ 505877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99864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04819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99330 h 3399330"/>
              <a:gd name="connsiteX1" fmla="*/ 2871839 w 6009386"/>
              <a:gd name="connsiteY1" fmla="*/ 2663381 h 3399330"/>
              <a:gd name="connsiteX2" fmla="*/ 4232309 w 6009386"/>
              <a:gd name="connsiteY2" fmla="*/ 1652331 h 3399330"/>
              <a:gd name="connsiteX3" fmla="*/ 4302500 w 6009386"/>
              <a:gd name="connsiteY3" fmla="*/ 30155 h 3399330"/>
              <a:gd name="connsiteX4" fmla="*/ 5104819 w 6009386"/>
              <a:gd name="connsiteY4" fmla="*/ 872177 h 3399330"/>
              <a:gd name="connsiteX5" fmla="*/ 6009386 w 6009386"/>
              <a:gd name="connsiteY5" fmla="*/ 536199 h 3399330"/>
              <a:gd name="connsiteX0" fmla="*/ 0 w 6009386"/>
              <a:gd name="connsiteY0" fmla="*/ 3394402 h 3394402"/>
              <a:gd name="connsiteX1" fmla="*/ 2871839 w 6009386"/>
              <a:gd name="connsiteY1" fmla="*/ 2658453 h 3394402"/>
              <a:gd name="connsiteX2" fmla="*/ 4232309 w 6009386"/>
              <a:gd name="connsiteY2" fmla="*/ 1647403 h 3394402"/>
              <a:gd name="connsiteX3" fmla="*/ 4302500 w 6009386"/>
              <a:gd name="connsiteY3" fmla="*/ 25227 h 3394402"/>
              <a:gd name="connsiteX4" fmla="*/ 5104819 w 6009386"/>
              <a:gd name="connsiteY4" fmla="*/ 867249 h 3394402"/>
              <a:gd name="connsiteX5" fmla="*/ 6009386 w 6009386"/>
              <a:gd name="connsiteY5" fmla="*/ 531271 h 3394402"/>
              <a:gd name="connsiteX0" fmla="*/ 0 w 5914340"/>
              <a:gd name="connsiteY0" fmla="*/ 3394402 h 3394402"/>
              <a:gd name="connsiteX1" fmla="*/ 2871839 w 5914340"/>
              <a:gd name="connsiteY1" fmla="*/ 2658453 h 3394402"/>
              <a:gd name="connsiteX2" fmla="*/ 4232309 w 5914340"/>
              <a:gd name="connsiteY2" fmla="*/ 1647403 h 3394402"/>
              <a:gd name="connsiteX3" fmla="*/ 4302500 w 5914340"/>
              <a:gd name="connsiteY3" fmla="*/ 25227 h 3394402"/>
              <a:gd name="connsiteX4" fmla="*/ 5104819 w 5914340"/>
              <a:gd name="connsiteY4" fmla="*/ 867249 h 3394402"/>
              <a:gd name="connsiteX5" fmla="*/ 5914340 w 5914340"/>
              <a:gd name="connsiteY5" fmla="*/ 562953 h 3394402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3048 h 3403048"/>
              <a:gd name="connsiteX1" fmla="*/ 2871839 w 5914340"/>
              <a:gd name="connsiteY1" fmla="*/ 2667099 h 3403048"/>
              <a:gd name="connsiteX2" fmla="*/ 4232309 w 5914340"/>
              <a:gd name="connsiteY2" fmla="*/ 1656049 h 3403048"/>
              <a:gd name="connsiteX3" fmla="*/ 4302500 w 5914340"/>
              <a:gd name="connsiteY3" fmla="*/ 33873 h 3403048"/>
              <a:gd name="connsiteX4" fmla="*/ 5104819 w 5914340"/>
              <a:gd name="connsiteY4" fmla="*/ 875895 h 3403048"/>
              <a:gd name="connsiteX5" fmla="*/ 5914340 w 5914340"/>
              <a:gd name="connsiteY5" fmla="*/ 571599 h 3403048"/>
              <a:gd name="connsiteX0" fmla="*/ 0 w 5914340"/>
              <a:gd name="connsiteY0" fmla="*/ 3402580 h 3402580"/>
              <a:gd name="connsiteX1" fmla="*/ 2871839 w 5914340"/>
              <a:gd name="connsiteY1" fmla="*/ 2666631 h 3402580"/>
              <a:gd name="connsiteX2" fmla="*/ 4232309 w 5914340"/>
              <a:gd name="connsiteY2" fmla="*/ 1655581 h 3402580"/>
              <a:gd name="connsiteX3" fmla="*/ 4302500 w 5914340"/>
              <a:gd name="connsiteY3" fmla="*/ 33405 h 3402580"/>
              <a:gd name="connsiteX4" fmla="*/ 5104819 w 5914340"/>
              <a:gd name="connsiteY4" fmla="*/ 875427 h 3402580"/>
              <a:gd name="connsiteX5" fmla="*/ 5914340 w 5914340"/>
              <a:gd name="connsiteY5" fmla="*/ 571131 h 3402580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6496747"/>
              <a:gd name="connsiteY0" fmla="*/ 3469284 h 3469284"/>
              <a:gd name="connsiteX1" fmla="*/ 3454246 w 6496747"/>
              <a:gd name="connsiteY1" fmla="*/ 2717157 h 3469284"/>
              <a:gd name="connsiteX2" fmla="*/ 4814716 w 6496747"/>
              <a:gd name="connsiteY2" fmla="*/ 1706107 h 3469284"/>
              <a:gd name="connsiteX3" fmla="*/ 4884907 w 6496747"/>
              <a:gd name="connsiteY3" fmla="*/ 83931 h 3469284"/>
              <a:gd name="connsiteX4" fmla="*/ 5687226 w 6496747"/>
              <a:gd name="connsiteY4" fmla="*/ 925953 h 3469284"/>
              <a:gd name="connsiteX5" fmla="*/ 6496747 w 6496747"/>
              <a:gd name="connsiteY5" fmla="*/ 621657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76437 h 3476437"/>
              <a:gd name="connsiteX1" fmla="*/ 3454246 w 7734362"/>
              <a:gd name="connsiteY1" fmla="*/ 2724310 h 3476437"/>
              <a:gd name="connsiteX2" fmla="*/ 5025030 w 7734362"/>
              <a:gd name="connsiteY2" fmla="*/ 1600014 h 3476437"/>
              <a:gd name="connsiteX3" fmla="*/ 4884907 w 7734362"/>
              <a:gd name="connsiteY3" fmla="*/ 91084 h 3476437"/>
              <a:gd name="connsiteX4" fmla="*/ 6164476 w 7734362"/>
              <a:gd name="connsiteY4" fmla="*/ 1030174 h 3476437"/>
              <a:gd name="connsiteX5" fmla="*/ 7734362 w 7734362"/>
              <a:gd name="connsiteY5" fmla="*/ 620721 h 3476437"/>
              <a:gd name="connsiteX0" fmla="*/ 0 w 7734362"/>
              <a:gd name="connsiteY0" fmla="*/ 3491750 h 3491750"/>
              <a:gd name="connsiteX1" fmla="*/ 3454246 w 7734362"/>
              <a:gd name="connsiteY1" fmla="*/ 2739623 h 3491750"/>
              <a:gd name="connsiteX2" fmla="*/ 5162543 w 7734362"/>
              <a:gd name="connsiteY2" fmla="*/ 1421191 h 3491750"/>
              <a:gd name="connsiteX3" fmla="*/ 4884907 w 7734362"/>
              <a:gd name="connsiteY3" fmla="*/ 106397 h 3491750"/>
              <a:gd name="connsiteX4" fmla="*/ 6164476 w 7734362"/>
              <a:gd name="connsiteY4" fmla="*/ 1045487 h 3491750"/>
              <a:gd name="connsiteX5" fmla="*/ 7734362 w 7734362"/>
              <a:gd name="connsiteY5" fmla="*/ 636034 h 3491750"/>
              <a:gd name="connsiteX0" fmla="*/ 0 w 7734362"/>
              <a:gd name="connsiteY0" fmla="*/ 3481682 h 3481682"/>
              <a:gd name="connsiteX1" fmla="*/ 3454246 w 7734362"/>
              <a:gd name="connsiteY1" fmla="*/ 2729555 h 3481682"/>
              <a:gd name="connsiteX2" fmla="*/ 5162543 w 7734362"/>
              <a:gd name="connsiteY2" fmla="*/ 1411123 h 3481682"/>
              <a:gd name="connsiteX3" fmla="*/ 4884907 w 7734362"/>
              <a:gd name="connsiteY3" fmla="*/ 96329 h 3481682"/>
              <a:gd name="connsiteX4" fmla="*/ 6164476 w 7734362"/>
              <a:gd name="connsiteY4" fmla="*/ 1035419 h 3481682"/>
              <a:gd name="connsiteX5" fmla="*/ 7734362 w 7734362"/>
              <a:gd name="connsiteY5" fmla="*/ 625966 h 3481682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01719 h 3601719"/>
              <a:gd name="connsiteX1" fmla="*/ 3454246 w 7734362"/>
              <a:gd name="connsiteY1" fmla="*/ 2849592 h 3601719"/>
              <a:gd name="connsiteX2" fmla="*/ 5162543 w 7734362"/>
              <a:gd name="connsiteY2" fmla="*/ 1531160 h 3601719"/>
              <a:gd name="connsiteX3" fmla="*/ 5022420 w 7734362"/>
              <a:gd name="connsiteY3" fmla="*/ 70764 h 3601719"/>
              <a:gd name="connsiteX4" fmla="*/ 6164476 w 7734362"/>
              <a:gd name="connsiteY4" fmla="*/ 1155456 h 3601719"/>
              <a:gd name="connsiteX5" fmla="*/ 7734362 w 7734362"/>
              <a:gd name="connsiteY5" fmla="*/ 746003 h 3601719"/>
              <a:gd name="connsiteX0" fmla="*/ 0 w 7734362"/>
              <a:gd name="connsiteY0" fmla="*/ 3663073 h 3663073"/>
              <a:gd name="connsiteX1" fmla="*/ 3454246 w 7734362"/>
              <a:gd name="connsiteY1" fmla="*/ 2910946 h 3663073"/>
              <a:gd name="connsiteX2" fmla="*/ 5162543 w 7734362"/>
              <a:gd name="connsiteY2" fmla="*/ 1592514 h 3663073"/>
              <a:gd name="connsiteX3" fmla="*/ 4941530 w 7734362"/>
              <a:gd name="connsiteY3" fmla="*/ 67405 h 3663073"/>
              <a:gd name="connsiteX4" fmla="*/ 6164476 w 7734362"/>
              <a:gd name="connsiteY4" fmla="*/ 1216810 h 3663073"/>
              <a:gd name="connsiteX5" fmla="*/ 7734362 w 7734362"/>
              <a:gd name="connsiteY5" fmla="*/ 807357 h 3663073"/>
              <a:gd name="connsiteX0" fmla="*/ 0 w 7734362"/>
              <a:gd name="connsiteY0" fmla="*/ 3660638 h 3660638"/>
              <a:gd name="connsiteX1" fmla="*/ 3454246 w 7734362"/>
              <a:gd name="connsiteY1" fmla="*/ 2908511 h 3660638"/>
              <a:gd name="connsiteX2" fmla="*/ 5162543 w 7734362"/>
              <a:gd name="connsiteY2" fmla="*/ 1590079 h 3660638"/>
              <a:gd name="connsiteX3" fmla="*/ 4941530 w 7734362"/>
              <a:gd name="connsiteY3" fmla="*/ 64970 h 3660638"/>
              <a:gd name="connsiteX4" fmla="*/ 6164476 w 7734362"/>
              <a:gd name="connsiteY4" fmla="*/ 1214375 h 3660638"/>
              <a:gd name="connsiteX5" fmla="*/ 7734362 w 7734362"/>
              <a:gd name="connsiteY5" fmla="*/ 804922 h 3660638"/>
              <a:gd name="connsiteX0" fmla="*/ 0 w 7734362"/>
              <a:gd name="connsiteY0" fmla="*/ 3688791 h 3688791"/>
              <a:gd name="connsiteX1" fmla="*/ 3454246 w 7734362"/>
              <a:gd name="connsiteY1" fmla="*/ 2936664 h 3688791"/>
              <a:gd name="connsiteX2" fmla="*/ 5162543 w 7734362"/>
              <a:gd name="connsiteY2" fmla="*/ 1618232 h 3688791"/>
              <a:gd name="connsiteX3" fmla="*/ 4941530 w 7734362"/>
              <a:gd name="connsiteY3" fmla="*/ 93123 h 3688791"/>
              <a:gd name="connsiteX4" fmla="*/ 6164476 w 7734362"/>
              <a:gd name="connsiteY4" fmla="*/ 1242528 h 3688791"/>
              <a:gd name="connsiteX5" fmla="*/ 7734362 w 7734362"/>
              <a:gd name="connsiteY5" fmla="*/ 833075 h 3688791"/>
              <a:gd name="connsiteX0" fmla="*/ 0 w 7734362"/>
              <a:gd name="connsiteY0" fmla="*/ 3673620 h 3673620"/>
              <a:gd name="connsiteX1" fmla="*/ 3454246 w 7734362"/>
              <a:gd name="connsiteY1" fmla="*/ 2921493 h 3673620"/>
              <a:gd name="connsiteX2" fmla="*/ 5162543 w 7734362"/>
              <a:gd name="connsiteY2" fmla="*/ 1603061 h 3673620"/>
              <a:gd name="connsiteX3" fmla="*/ 4957709 w 7734362"/>
              <a:gd name="connsiteY3" fmla="*/ 94131 h 3673620"/>
              <a:gd name="connsiteX4" fmla="*/ 6164476 w 7734362"/>
              <a:gd name="connsiteY4" fmla="*/ 1227357 h 3673620"/>
              <a:gd name="connsiteX5" fmla="*/ 7734362 w 7734362"/>
              <a:gd name="connsiteY5" fmla="*/ 817904 h 3673620"/>
              <a:gd name="connsiteX0" fmla="*/ 0 w 7734362"/>
              <a:gd name="connsiteY0" fmla="*/ 3640616 h 3640616"/>
              <a:gd name="connsiteX1" fmla="*/ 3454246 w 7734362"/>
              <a:gd name="connsiteY1" fmla="*/ 2888489 h 3640616"/>
              <a:gd name="connsiteX2" fmla="*/ 5162543 w 7734362"/>
              <a:gd name="connsiteY2" fmla="*/ 1570057 h 3640616"/>
              <a:gd name="connsiteX3" fmla="*/ 4957709 w 7734362"/>
              <a:gd name="connsiteY3" fmla="*/ 61127 h 3640616"/>
              <a:gd name="connsiteX4" fmla="*/ 6164476 w 7734362"/>
              <a:gd name="connsiteY4" fmla="*/ 1194353 h 3640616"/>
              <a:gd name="connsiteX5" fmla="*/ 7734362 w 7734362"/>
              <a:gd name="connsiteY5" fmla="*/ 784900 h 3640616"/>
              <a:gd name="connsiteX0" fmla="*/ 0 w 7734362"/>
              <a:gd name="connsiteY0" fmla="*/ 3647921 h 3647921"/>
              <a:gd name="connsiteX1" fmla="*/ 3454246 w 7734362"/>
              <a:gd name="connsiteY1" fmla="*/ 2895794 h 3647921"/>
              <a:gd name="connsiteX2" fmla="*/ 5162543 w 7734362"/>
              <a:gd name="connsiteY2" fmla="*/ 1577362 h 3647921"/>
              <a:gd name="connsiteX3" fmla="*/ 4957709 w 7734362"/>
              <a:gd name="connsiteY3" fmla="*/ 68432 h 3647921"/>
              <a:gd name="connsiteX4" fmla="*/ 6164476 w 7734362"/>
              <a:gd name="connsiteY4" fmla="*/ 1201658 h 3647921"/>
              <a:gd name="connsiteX5" fmla="*/ 7734362 w 7734362"/>
              <a:gd name="connsiteY5" fmla="*/ 792205 h 3647921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582010 h 3582010"/>
              <a:gd name="connsiteX1" fmla="*/ 3454246 w 7734362"/>
              <a:gd name="connsiteY1" fmla="*/ 2829883 h 3582010"/>
              <a:gd name="connsiteX2" fmla="*/ 5162543 w 7734362"/>
              <a:gd name="connsiteY2" fmla="*/ 1511451 h 3582010"/>
              <a:gd name="connsiteX3" fmla="*/ 4957709 w 7734362"/>
              <a:gd name="connsiteY3" fmla="*/ 2521 h 3582010"/>
              <a:gd name="connsiteX4" fmla="*/ 6407145 w 7734362"/>
              <a:gd name="connsiteY4" fmla="*/ 1103391 h 3582010"/>
              <a:gd name="connsiteX5" fmla="*/ 7734362 w 7734362"/>
              <a:gd name="connsiteY5" fmla="*/ 726294 h 3582010"/>
              <a:gd name="connsiteX0" fmla="*/ 0 w 7734362"/>
              <a:gd name="connsiteY0" fmla="*/ 3586304 h 3586304"/>
              <a:gd name="connsiteX1" fmla="*/ 3454246 w 7734362"/>
              <a:gd name="connsiteY1" fmla="*/ 2834177 h 3586304"/>
              <a:gd name="connsiteX2" fmla="*/ 5162543 w 7734362"/>
              <a:gd name="connsiteY2" fmla="*/ 1515745 h 3586304"/>
              <a:gd name="connsiteX3" fmla="*/ 4957709 w 7734362"/>
              <a:gd name="connsiteY3" fmla="*/ 6815 h 3586304"/>
              <a:gd name="connsiteX4" fmla="*/ 6407145 w 7734362"/>
              <a:gd name="connsiteY4" fmla="*/ 1107685 h 3586304"/>
              <a:gd name="connsiteX5" fmla="*/ 7734362 w 7734362"/>
              <a:gd name="connsiteY5" fmla="*/ 730588 h 3586304"/>
              <a:gd name="connsiteX0" fmla="*/ 0 w 7734362"/>
              <a:gd name="connsiteY0" fmla="*/ 3687876 h 3687876"/>
              <a:gd name="connsiteX1" fmla="*/ 3454246 w 7734362"/>
              <a:gd name="connsiteY1" fmla="*/ 2935749 h 3687876"/>
              <a:gd name="connsiteX2" fmla="*/ 5162543 w 7734362"/>
              <a:gd name="connsiteY2" fmla="*/ 1617317 h 3687876"/>
              <a:gd name="connsiteX3" fmla="*/ 4957709 w 7734362"/>
              <a:gd name="connsiteY3" fmla="*/ 108387 h 3687876"/>
              <a:gd name="connsiteX4" fmla="*/ 6407145 w 7734362"/>
              <a:gd name="connsiteY4" fmla="*/ 1209257 h 3687876"/>
              <a:gd name="connsiteX5" fmla="*/ 7734362 w 7734362"/>
              <a:gd name="connsiteY5" fmla="*/ 832160 h 3687876"/>
              <a:gd name="connsiteX0" fmla="*/ 0 w 7734362"/>
              <a:gd name="connsiteY0" fmla="*/ 3707261 h 3707261"/>
              <a:gd name="connsiteX1" fmla="*/ 3454246 w 7734362"/>
              <a:gd name="connsiteY1" fmla="*/ 2955134 h 3707261"/>
              <a:gd name="connsiteX2" fmla="*/ 5162543 w 7734362"/>
              <a:gd name="connsiteY2" fmla="*/ 1636702 h 3707261"/>
              <a:gd name="connsiteX3" fmla="*/ 4957709 w 7734362"/>
              <a:gd name="connsiteY3" fmla="*/ 127772 h 3707261"/>
              <a:gd name="connsiteX4" fmla="*/ 6407145 w 7734362"/>
              <a:gd name="connsiteY4" fmla="*/ 1228642 h 3707261"/>
              <a:gd name="connsiteX5" fmla="*/ 7734362 w 7734362"/>
              <a:gd name="connsiteY5" fmla="*/ 851545 h 3707261"/>
              <a:gd name="connsiteX0" fmla="*/ 0 w 7734362"/>
              <a:gd name="connsiteY0" fmla="*/ 3661117 h 3661117"/>
              <a:gd name="connsiteX1" fmla="*/ 3454246 w 7734362"/>
              <a:gd name="connsiteY1" fmla="*/ 2908990 h 3661117"/>
              <a:gd name="connsiteX2" fmla="*/ 5162543 w 7734362"/>
              <a:gd name="connsiteY2" fmla="*/ 1590558 h 3661117"/>
              <a:gd name="connsiteX3" fmla="*/ 4957709 w 7734362"/>
              <a:gd name="connsiteY3" fmla="*/ 81628 h 3661117"/>
              <a:gd name="connsiteX4" fmla="*/ 6407145 w 7734362"/>
              <a:gd name="connsiteY4" fmla="*/ 1182498 h 3661117"/>
              <a:gd name="connsiteX5" fmla="*/ 7734362 w 7734362"/>
              <a:gd name="connsiteY5" fmla="*/ 805401 h 3661117"/>
              <a:gd name="connsiteX0" fmla="*/ 0 w 7734362"/>
              <a:gd name="connsiteY0" fmla="*/ 3653475 h 3653475"/>
              <a:gd name="connsiteX1" fmla="*/ 3454246 w 7734362"/>
              <a:gd name="connsiteY1" fmla="*/ 2901348 h 3653475"/>
              <a:gd name="connsiteX2" fmla="*/ 5162543 w 7734362"/>
              <a:gd name="connsiteY2" fmla="*/ 1582916 h 3653475"/>
              <a:gd name="connsiteX3" fmla="*/ 4957709 w 7734362"/>
              <a:gd name="connsiteY3" fmla="*/ 73986 h 3653475"/>
              <a:gd name="connsiteX4" fmla="*/ 6407145 w 7734362"/>
              <a:gd name="connsiteY4" fmla="*/ 1174856 h 3653475"/>
              <a:gd name="connsiteX5" fmla="*/ 7734362 w 7734362"/>
              <a:gd name="connsiteY5" fmla="*/ 797759 h 3653475"/>
              <a:gd name="connsiteX0" fmla="*/ 0 w 7734362"/>
              <a:gd name="connsiteY0" fmla="*/ 3682289 h 3682289"/>
              <a:gd name="connsiteX1" fmla="*/ 3454246 w 7734362"/>
              <a:gd name="connsiteY1" fmla="*/ 2930162 h 3682289"/>
              <a:gd name="connsiteX2" fmla="*/ 5162543 w 7734362"/>
              <a:gd name="connsiteY2" fmla="*/ 1611730 h 3682289"/>
              <a:gd name="connsiteX3" fmla="*/ 4957709 w 7734362"/>
              <a:gd name="connsiteY3" fmla="*/ 102800 h 3682289"/>
              <a:gd name="connsiteX4" fmla="*/ 6407145 w 7734362"/>
              <a:gd name="connsiteY4" fmla="*/ 1203670 h 3682289"/>
              <a:gd name="connsiteX5" fmla="*/ 7734362 w 7734362"/>
              <a:gd name="connsiteY5" fmla="*/ 826573 h 3682289"/>
              <a:gd name="connsiteX0" fmla="*/ 0 w 7734362"/>
              <a:gd name="connsiteY0" fmla="*/ 3583278 h 3583278"/>
              <a:gd name="connsiteX1" fmla="*/ 3454246 w 7734362"/>
              <a:gd name="connsiteY1" fmla="*/ 2831151 h 3583278"/>
              <a:gd name="connsiteX2" fmla="*/ 5162544 w 7734362"/>
              <a:gd name="connsiteY2" fmla="*/ 1609787 h 3583278"/>
              <a:gd name="connsiteX3" fmla="*/ 4957709 w 7734362"/>
              <a:gd name="connsiteY3" fmla="*/ 3789 h 3583278"/>
              <a:gd name="connsiteX4" fmla="*/ 6407145 w 7734362"/>
              <a:gd name="connsiteY4" fmla="*/ 1104659 h 3583278"/>
              <a:gd name="connsiteX5" fmla="*/ 7734362 w 7734362"/>
              <a:gd name="connsiteY5" fmla="*/ 727562 h 3583278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91513 h 3591513"/>
              <a:gd name="connsiteX1" fmla="*/ 3454246 w 7734362"/>
              <a:gd name="connsiteY1" fmla="*/ 2839386 h 3591513"/>
              <a:gd name="connsiteX2" fmla="*/ 5211078 w 7734362"/>
              <a:gd name="connsiteY2" fmla="*/ 1496687 h 3591513"/>
              <a:gd name="connsiteX3" fmla="*/ 4957709 w 7734362"/>
              <a:gd name="connsiteY3" fmla="*/ 12024 h 3591513"/>
              <a:gd name="connsiteX4" fmla="*/ 6407145 w 7734362"/>
              <a:gd name="connsiteY4" fmla="*/ 1112894 h 3591513"/>
              <a:gd name="connsiteX5" fmla="*/ 7734362 w 7734362"/>
              <a:gd name="connsiteY5" fmla="*/ 735797 h 3591513"/>
              <a:gd name="connsiteX0" fmla="*/ 0 w 7734362"/>
              <a:gd name="connsiteY0" fmla="*/ 3613435 h 3613435"/>
              <a:gd name="connsiteX1" fmla="*/ 3454246 w 7734362"/>
              <a:gd name="connsiteY1" fmla="*/ 2861308 h 3613435"/>
              <a:gd name="connsiteX2" fmla="*/ 5211078 w 7734362"/>
              <a:gd name="connsiteY2" fmla="*/ 1518609 h 3613435"/>
              <a:gd name="connsiteX3" fmla="*/ 4957709 w 7734362"/>
              <a:gd name="connsiteY3" fmla="*/ 33946 h 3613435"/>
              <a:gd name="connsiteX4" fmla="*/ 6407145 w 7734362"/>
              <a:gd name="connsiteY4" fmla="*/ 1134816 h 3613435"/>
              <a:gd name="connsiteX5" fmla="*/ 7734362 w 7734362"/>
              <a:gd name="connsiteY5" fmla="*/ 757719 h 3613435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6818 h 3586818"/>
              <a:gd name="connsiteX1" fmla="*/ 3454246 w 7734362"/>
              <a:gd name="connsiteY1" fmla="*/ 2834691 h 3586818"/>
              <a:gd name="connsiteX2" fmla="*/ 5211078 w 7734362"/>
              <a:gd name="connsiteY2" fmla="*/ 1491992 h 3586818"/>
              <a:gd name="connsiteX3" fmla="*/ 4957709 w 7734362"/>
              <a:gd name="connsiteY3" fmla="*/ 7329 h 3586818"/>
              <a:gd name="connsiteX4" fmla="*/ 6326255 w 7734362"/>
              <a:gd name="connsiteY4" fmla="*/ 1003042 h 3586818"/>
              <a:gd name="connsiteX5" fmla="*/ 7734362 w 7734362"/>
              <a:gd name="connsiteY5" fmla="*/ 731102 h 3586818"/>
              <a:gd name="connsiteX0" fmla="*/ 0 w 7734362"/>
              <a:gd name="connsiteY0" fmla="*/ 3582159 h 3582159"/>
              <a:gd name="connsiteX1" fmla="*/ 3454246 w 7734362"/>
              <a:gd name="connsiteY1" fmla="*/ 2830032 h 3582159"/>
              <a:gd name="connsiteX2" fmla="*/ 5211078 w 7734362"/>
              <a:gd name="connsiteY2" fmla="*/ 1487333 h 3582159"/>
              <a:gd name="connsiteX3" fmla="*/ 4957709 w 7734362"/>
              <a:gd name="connsiteY3" fmla="*/ 2670 h 3582159"/>
              <a:gd name="connsiteX4" fmla="*/ 6326255 w 7734362"/>
              <a:gd name="connsiteY4" fmla="*/ 998383 h 3582159"/>
              <a:gd name="connsiteX5" fmla="*/ 7734362 w 7734362"/>
              <a:gd name="connsiteY5" fmla="*/ 726443 h 3582159"/>
              <a:gd name="connsiteX0" fmla="*/ 0 w 7734362"/>
              <a:gd name="connsiteY0" fmla="*/ 3626225 h 3626225"/>
              <a:gd name="connsiteX1" fmla="*/ 3454246 w 7734362"/>
              <a:gd name="connsiteY1" fmla="*/ 2874098 h 3626225"/>
              <a:gd name="connsiteX2" fmla="*/ 5211078 w 7734362"/>
              <a:gd name="connsiteY2" fmla="*/ 1531399 h 3626225"/>
              <a:gd name="connsiteX3" fmla="*/ 4957709 w 7734362"/>
              <a:gd name="connsiteY3" fmla="*/ 46736 h 3626225"/>
              <a:gd name="connsiteX4" fmla="*/ 6326255 w 7734362"/>
              <a:gd name="connsiteY4" fmla="*/ 1042449 h 3626225"/>
              <a:gd name="connsiteX5" fmla="*/ 7734362 w 7734362"/>
              <a:gd name="connsiteY5" fmla="*/ 770509 h 3626225"/>
              <a:gd name="connsiteX0" fmla="*/ 0 w 7734362"/>
              <a:gd name="connsiteY0" fmla="*/ 3597711 h 3597711"/>
              <a:gd name="connsiteX1" fmla="*/ 3454246 w 7734362"/>
              <a:gd name="connsiteY1" fmla="*/ 2845584 h 3597711"/>
              <a:gd name="connsiteX2" fmla="*/ 5211078 w 7734362"/>
              <a:gd name="connsiteY2" fmla="*/ 1502885 h 3597711"/>
              <a:gd name="connsiteX3" fmla="*/ 4957709 w 7734362"/>
              <a:gd name="connsiteY3" fmla="*/ 18222 h 3597711"/>
              <a:gd name="connsiteX4" fmla="*/ 6326255 w 7734362"/>
              <a:gd name="connsiteY4" fmla="*/ 1013935 h 3597711"/>
              <a:gd name="connsiteX5" fmla="*/ 7734362 w 7734362"/>
              <a:gd name="connsiteY5" fmla="*/ 741995 h 3597711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186811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440 h 3613440"/>
              <a:gd name="connsiteX1" fmla="*/ 3454246 w 7734362"/>
              <a:gd name="connsiteY1" fmla="*/ 2861313 h 3613440"/>
              <a:gd name="connsiteX2" fmla="*/ 5186811 w 7734362"/>
              <a:gd name="connsiteY2" fmla="*/ 1518614 h 3613440"/>
              <a:gd name="connsiteX3" fmla="*/ 4957709 w 7734362"/>
              <a:gd name="connsiteY3" fmla="*/ 33951 h 3613440"/>
              <a:gd name="connsiteX4" fmla="*/ 6245366 w 7734362"/>
              <a:gd name="connsiteY4" fmla="*/ 1062020 h 3613440"/>
              <a:gd name="connsiteX5" fmla="*/ 7734362 w 7734362"/>
              <a:gd name="connsiteY5" fmla="*/ 757724 h 3613440"/>
              <a:gd name="connsiteX0" fmla="*/ 0 w 7734362"/>
              <a:gd name="connsiteY0" fmla="*/ 3616227 h 3616227"/>
              <a:gd name="connsiteX1" fmla="*/ 3454246 w 7734362"/>
              <a:gd name="connsiteY1" fmla="*/ 2864100 h 3616227"/>
              <a:gd name="connsiteX2" fmla="*/ 5186811 w 7734362"/>
              <a:gd name="connsiteY2" fmla="*/ 1521401 h 3616227"/>
              <a:gd name="connsiteX3" fmla="*/ 4957709 w 7734362"/>
              <a:gd name="connsiteY3" fmla="*/ 36738 h 3616227"/>
              <a:gd name="connsiteX4" fmla="*/ 6245366 w 7734362"/>
              <a:gd name="connsiteY4" fmla="*/ 1064807 h 3616227"/>
              <a:gd name="connsiteX5" fmla="*/ 7734362 w 7734362"/>
              <a:gd name="connsiteY5" fmla="*/ 760511 h 3616227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2880 h 3632880"/>
              <a:gd name="connsiteX1" fmla="*/ 3454246 w 7734362"/>
              <a:gd name="connsiteY1" fmla="*/ 2880753 h 3632880"/>
              <a:gd name="connsiteX2" fmla="*/ 5186811 w 7734362"/>
              <a:gd name="connsiteY2" fmla="*/ 1538054 h 3632880"/>
              <a:gd name="connsiteX3" fmla="*/ 4957709 w 7734362"/>
              <a:gd name="connsiteY3" fmla="*/ 53391 h 3632880"/>
              <a:gd name="connsiteX4" fmla="*/ 6245366 w 7734362"/>
              <a:gd name="connsiteY4" fmla="*/ 1081460 h 3632880"/>
              <a:gd name="connsiteX5" fmla="*/ 7734362 w 7734362"/>
              <a:gd name="connsiteY5" fmla="*/ 777164 h 3632880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6289 h 3636289"/>
              <a:gd name="connsiteX1" fmla="*/ 3454246 w 7734362"/>
              <a:gd name="connsiteY1" fmla="*/ 2884162 h 3636289"/>
              <a:gd name="connsiteX2" fmla="*/ 5186811 w 7734362"/>
              <a:gd name="connsiteY2" fmla="*/ 1541463 h 3636289"/>
              <a:gd name="connsiteX3" fmla="*/ 4957709 w 7734362"/>
              <a:gd name="connsiteY3" fmla="*/ 56800 h 3636289"/>
              <a:gd name="connsiteX4" fmla="*/ 6245366 w 7734362"/>
              <a:gd name="connsiteY4" fmla="*/ 1084869 h 3636289"/>
              <a:gd name="connsiteX5" fmla="*/ 7734362 w 7734362"/>
              <a:gd name="connsiteY5" fmla="*/ 780573 h 3636289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140393"/>
              <a:gd name="connsiteY0" fmla="*/ 3650945 h 3650945"/>
              <a:gd name="connsiteX1" fmla="*/ 3528629 w 8140393"/>
              <a:gd name="connsiteY1" fmla="*/ 2890553 h 3650945"/>
              <a:gd name="connsiteX2" fmla="*/ 5261194 w 8140393"/>
              <a:gd name="connsiteY2" fmla="*/ 1547854 h 3650945"/>
              <a:gd name="connsiteX3" fmla="*/ 5032092 w 8140393"/>
              <a:gd name="connsiteY3" fmla="*/ 63191 h 3650945"/>
              <a:gd name="connsiteX4" fmla="*/ 6303570 w 8140393"/>
              <a:gd name="connsiteY4" fmla="*/ 1139794 h 3650945"/>
              <a:gd name="connsiteX5" fmla="*/ 8140393 w 8140393"/>
              <a:gd name="connsiteY5" fmla="*/ 609006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6831" h="3650945">
                <a:moveTo>
                  <a:pt x="0" y="3650945"/>
                </a:moveTo>
                <a:cubicBezTo>
                  <a:pt x="1046691" y="3604652"/>
                  <a:pt x="2436429" y="3608103"/>
                  <a:pt x="3528629" y="2890553"/>
                </a:cubicBezTo>
                <a:cubicBezTo>
                  <a:pt x="4214429" y="2411128"/>
                  <a:pt x="4880268" y="1893245"/>
                  <a:pt x="5261194" y="1547854"/>
                </a:cubicBezTo>
                <a:cubicBezTo>
                  <a:pt x="6438285" y="660932"/>
                  <a:pt x="5766016" y="-250607"/>
                  <a:pt x="5032092" y="63191"/>
                </a:cubicBezTo>
                <a:cubicBezTo>
                  <a:pt x="4396180" y="361226"/>
                  <a:pt x="4541740" y="1610823"/>
                  <a:pt x="6303570" y="1139794"/>
                </a:cubicBezTo>
                <a:cubicBezTo>
                  <a:pt x="7220313" y="909094"/>
                  <a:pt x="7544103" y="729920"/>
                  <a:pt x="7966831" y="509828"/>
                </a:cubicBezTo>
              </a:path>
            </a:pathLst>
          </a:cu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Freeform 53">
            <a:extLst>
              <a:ext uri="{FF2B5EF4-FFF2-40B4-BE49-F238E27FC236}">
                <a16:creationId xmlns:a16="http://schemas.microsoft.com/office/drawing/2014/main" id="{4EC761FC-2F60-488B-A49B-05ED893E5C9C}"/>
              </a:ext>
            </a:extLst>
          </p:cNvPr>
          <p:cNvSpPr/>
          <p:nvPr/>
        </p:nvSpPr>
        <p:spPr>
          <a:xfrm rot="6131070">
            <a:off x="9371177" y="1544246"/>
            <a:ext cx="1335294" cy="1369087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1F760-4BEC-4305-B94D-CC429630A6CF}"/>
              </a:ext>
            </a:extLst>
          </p:cNvPr>
          <p:cNvSpPr txBox="1"/>
          <p:nvPr/>
        </p:nvSpPr>
        <p:spPr>
          <a:xfrm>
            <a:off x="7014481" y="3961821"/>
            <a:ext cx="1195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75</a:t>
            </a:r>
            <a:r>
              <a:rPr lang="en-US" altLang="ko-KR" sz="2800" b="1" dirty="0">
                <a:solidFill>
                  <a:schemeClr val="bg1"/>
                </a:solidFill>
              </a:rPr>
              <a:t>%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3" name="Group 77">
            <a:extLst>
              <a:ext uri="{FF2B5EF4-FFF2-40B4-BE49-F238E27FC236}">
                <a16:creationId xmlns:a16="http://schemas.microsoft.com/office/drawing/2014/main" id="{F935C78E-6DC4-4A75-8ACE-8AF2D5A03AA0}"/>
              </a:ext>
            </a:extLst>
          </p:cNvPr>
          <p:cNvGrpSpPr/>
          <p:nvPr/>
        </p:nvGrpSpPr>
        <p:grpSpPr>
          <a:xfrm>
            <a:off x="6927002" y="4731261"/>
            <a:ext cx="4354103" cy="1292662"/>
            <a:chOff x="5889059" y="3872747"/>
            <a:chExt cx="2527680" cy="12926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29A72A-29B6-4489-9AD4-AD261036CA1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7817FA-D1C1-4B01-88E6-E6EF7A5C004F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427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E17D371A-AA6A-4AAB-BF2A-1E7358E0A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754234"/>
              </p:ext>
            </p:extLst>
          </p:nvPr>
        </p:nvGraphicFramePr>
        <p:xfrm>
          <a:off x="854354" y="2226042"/>
          <a:ext cx="6682153" cy="3289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37">
            <a:extLst>
              <a:ext uri="{FF2B5EF4-FFF2-40B4-BE49-F238E27FC236}">
                <a16:creationId xmlns:a16="http://schemas.microsoft.com/office/drawing/2014/main" id="{96FA1430-D756-4C21-9F27-41F27FAE5D4E}"/>
              </a:ext>
            </a:extLst>
          </p:cNvPr>
          <p:cNvGrpSpPr/>
          <p:nvPr/>
        </p:nvGrpSpPr>
        <p:grpSpPr>
          <a:xfrm rot="4158308">
            <a:off x="1351753" y="2013903"/>
            <a:ext cx="1161019" cy="925676"/>
            <a:chOff x="4147752" y="529568"/>
            <a:chExt cx="1397738" cy="1114412"/>
          </a:xfrm>
          <a:solidFill>
            <a:schemeClr val="accent4"/>
          </a:solidFill>
        </p:grpSpPr>
        <p:sp>
          <p:nvSpPr>
            <p:cNvPr id="7" name="Flowchart: Extract 10">
              <a:extLst>
                <a:ext uri="{FF2B5EF4-FFF2-40B4-BE49-F238E27FC236}">
                  <a16:creationId xmlns:a16="http://schemas.microsoft.com/office/drawing/2014/main" id="{1A791216-8A10-4613-A5B8-65A565C5F01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B7CB7B-C712-4653-86D6-08EF3122C8D2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id="{D0AE0D52-CCAB-4DB1-9DB4-3892FC937FA9}"/>
              </a:ext>
            </a:extLst>
          </p:cNvPr>
          <p:cNvGrpSpPr/>
          <p:nvPr/>
        </p:nvGrpSpPr>
        <p:grpSpPr>
          <a:xfrm rot="4158308">
            <a:off x="6035261" y="1681817"/>
            <a:ext cx="1161019" cy="925676"/>
            <a:chOff x="4147752" y="529568"/>
            <a:chExt cx="1397738" cy="1114412"/>
          </a:xfrm>
          <a:solidFill>
            <a:schemeClr val="accent2"/>
          </a:solidFill>
        </p:grpSpPr>
        <p:sp>
          <p:nvSpPr>
            <p:cNvPr id="10" name="Flowchart: Extract 10">
              <a:extLst>
                <a:ext uri="{FF2B5EF4-FFF2-40B4-BE49-F238E27FC236}">
                  <a16:creationId xmlns:a16="http://schemas.microsoft.com/office/drawing/2014/main" id="{6529EA88-9D5B-46B5-8A33-CE8228D5151E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3C70A3-AEDF-427A-B25E-2B4B6E2A840E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2" name="Group 49">
            <a:extLst>
              <a:ext uri="{FF2B5EF4-FFF2-40B4-BE49-F238E27FC236}">
                <a16:creationId xmlns:a16="http://schemas.microsoft.com/office/drawing/2014/main" id="{EA8950E9-8CB4-4E72-B85B-066767D6E3C7}"/>
              </a:ext>
            </a:extLst>
          </p:cNvPr>
          <p:cNvGrpSpPr/>
          <p:nvPr/>
        </p:nvGrpSpPr>
        <p:grpSpPr>
          <a:xfrm rot="4158308">
            <a:off x="2918077" y="1966017"/>
            <a:ext cx="1161019" cy="925676"/>
            <a:chOff x="4147752" y="529568"/>
            <a:chExt cx="1397738" cy="1114412"/>
          </a:xfrm>
          <a:solidFill>
            <a:schemeClr val="accent1"/>
          </a:solidFill>
        </p:grpSpPr>
        <p:sp>
          <p:nvSpPr>
            <p:cNvPr id="13" name="Flowchart: Extract 10">
              <a:extLst>
                <a:ext uri="{FF2B5EF4-FFF2-40B4-BE49-F238E27FC236}">
                  <a16:creationId xmlns:a16="http://schemas.microsoft.com/office/drawing/2014/main" id="{CE9319DA-42F0-4E36-B2D9-2FDAC7E9B85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9A6C7A-76A9-424A-8BF7-12AFB6A9E36B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5" name="Group 52">
            <a:extLst>
              <a:ext uri="{FF2B5EF4-FFF2-40B4-BE49-F238E27FC236}">
                <a16:creationId xmlns:a16="http://schemas.microsoft.com/office/drawing/2014/main" id="{FAE5DA91-D255-4494-817D-73E1718F4102}"/>
              </a:ext>
            </a:extLst>
          </p:cNvPr>
          <p:cNvGrpSpPr/>
          <p:nvPr/>
        </p:nvGrpSpPr>
        <p:grpSpPr>
          <a:xfrm>
            <a:off x="1693001" y="5668462"/>
            <a:ext cx="1296144" cy="192651"/>
            <a:chOff x="7452320" y="1292132"/>
            <a:chExt cx="1296144" cy="192651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242C2645-E597-40C3-B85E-D9F77829B706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456B22-35C7-4587-95A7-80B5665B1B5D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8" name="Group 55">
            <a:extLst>
              <a:ext uri="{FF2B5EF4-FFF2-40B4-BE49-F238E27FC236}">
                <a16:creationId xmlns:a16="http://schemas.microsoft.com/office/drawing/2014/main" id="{8B66AD5E-F374-443A-982F-FDEAA7ABA508}"/>
              </a:ext>
            </a:extLst>
          </p:cNvPr>
          <p:cNvGrpSpPr/>
          <p:nvPr/>
        </p:nvGrpSpPr>
        <p:grpSpPr>
          <a:xfrm>
            <a:off x="3620077" y="5668462"/>
            <a:ext cx="1296144" cy="192651"/>
            <a:chOff x="7452320" y="1292132"/>
            <a:chExt cx="1296144" cy="192651"/>
          </a:xfrm>
        </p:grpSpPr>
        <p:sp>
          <p:nvSpPr>
            <p:cNvPr id="19" name="Rectangle 56">
              <a:extLst>
                <a:ext uri="{FF2B5EF4-FFF2-40B4-BE49-F238E27FC236}">
                  <a16:creationId xmlns:a16="http://schemas.microsoft.com/office/drawing/2014/main" id="{C3F68127-643D-401F-A618-3497A5333C2A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46F75-0BB3-4018-A1DD-CB913A8B41DA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21" name="Group 58">
            <a:extLst>
              <a:ext uri="{FF2B5EF4-FFF2-40B4-BE49-F238E27FC236}">
                <a16:creationId xmlns:a16="http://schemas.microsoft.com/office/drawing/2014/main" id="{B20FA4C1-04AF-4606-AF42-3802C46C75B5}"/>
              </a:ext>
            </a:extLst>
          </p:cNvPr>
          <p:cNvGrpSpPr/>
          <p:nvPr/>
        </p:nvGrpSpPr>
        <p:grpSpPr>
          <a:xfrm>
            <a:off x="5547154" y="5668462"/>
            <a:ext cx="1296144" cy="192651"/>
            <a:chOff x="7452320" y="1292132"/>
            <a:chExt cx="1296144" cy="192651"/>
          </a:xfrm>
        </p:grpSpPr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3A86BA7F-ABE5-45A9-ACC6-D727AEEC1F74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F63489-C22E-4216-957A-57FAEF79DEB5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261F0B-F457-451F-8211-639E446B86A9}"/>
              </a:ext>
            </a:extLst>
          </p:cNvPr>
          <p:cNvSpPr txBox="1"/>
          <p:nvPr/>
        </p:nvSpPr>
        <p:spPr>
          <a:xfrm>
            <a:off x="8305790" y="1847988"/>
            <a:ext cx="3042670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4906E-84ED-4332-B09B-4D3AF55ECEC7}"/>
              </a:ext>
            </a:extLst>
          </p:cNvPr>
          <p:cNvSpPr txBox="1"/>
          <p:nvPr/>
        </p:nvSpPr>
        <p:spPr>
          <a:xfrm>
            <a:off x="8305789" y="3116531"/>
            <a:ext cx="304266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4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391886" y="1163782"/>
            <a:ext cx="115784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seguente progetto è stato fatto in ottica didattica per il progetto di verifica del master BI &amp; Big Data </a:t>
            </a:r>
            <a:r>
              <a:rPr lang="it-IT" dirty="0" err="1"/>
              <a:t>Analytics</a:t>
            </a:r>
            <a:r>
              <a:rPr lang="it-IT" dirty="0"/>
              <a:t> </a:t>
            </a:r>
            <a:r>
              <a:rPr lang="it-IT" dirty="0" err="1"/>
              <a:t>a.s</a:t>
            </a:r>
            <a:r>
              <a:rPr lang="it-IT" dirty="0"/>
              <a:t> 2019 presso l’università degli studi di Milano Bicocca.</a:t>
            </a:r>
          </a:p>
          <a:p>
            <a:endParaRPr lang="it-IT" dirty="0"/>
          </a:p>
          <a:p>
            <a:r>
              <a:rPr lang="it-IT" dirty="0"/>
              <a:t>I dati che sono stati scaricati sono solo commenti con il nome dell’hotel</a:t>
            </a:r>
          </a:p>
          <a:p>
            <a:r>
              <a:rPr lang="it-IT" dirty="0"/>
              <a:t/>
            </a:r>
            <a:br>
              <a:rPr lang="it-IT" dirty="0"/>
            </a:br>
            <a:r>
              <a:rPr lang="it-IT" b="1" i="1" u="sng" dirty="0"/>
              <a:t>Non abbiamo</a:t>
            </a:r>
          </a:p>
          <a:p>
            <a:pPr>
              <a:buFont typeface="Arial" pitchFamily="34" charset="0"/>
              <a:buChar char="•"/>
            </a:pPr>
            <a:r>
              <a:rPr lang="it-IT" dirty="0"/>
              <a:t>Estratto informazioni sul profilo personale o sulla persona fisica in modo diretto o indiretto</a:t>
            </a:r>
          </a:p>
          <a:p>
            <a:pPr>
              <a:buFont typeface="Arial" pitchFamily="34" charset="0"/>
              <a:buChar char="•"/>
            </a:pPr>
            <a:r>
              <a:rPr lang="it-IT" dirty="0"/>
              <a:t>Classificato la persona per arrecare danno ad essa o derivato informazioni sensibili </a:t>
            </a:r>
            <a:br>
              <a:rPr lang="it-IT" dirty="0"/>
            </a:br>
            <a:r>
              <a:rPr lang="it-IT" dirty="0"/>
              <a:t>  attraverso metodi statistici o matematici</a:t>
            </a:r>
          </a:p>
          <a:p>
            <a:pPr>
              <a:buFont typeface="Arial" pitchFamily="34" charset="0"/>
              <a:buChar char="•"/>
            </a:pPr>
            <a:r>
              <a:rPr lang="it-IT" dirty="0"/>
              <a:t>Divulgato i risultati ottenuti a terze persone ne pubblicato i dati su piattaforme</a:t>
            </a:r>
          </a:p>
          <a:p>
            <a:pPr>
              <a:buFont typeface="Arial" pitchFamily="34" charset="0"/>
              <a:buChar char="•"/>
            </a:pPr>
            <a:endParaRPr lang="it-IT" dirty="0"/>
          </a:p>
          <a:p>
            <a:r>
              <a:rPr lang="it-IT" b="1" i="1" u="sng" dirty="0"/>
              <a:t>Abbiamo solo </a:t>
            </a:r>
            <a:r>
              <a:rPr lang="it-IT" dirty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it-IT" dirty="0"/>
              <a:t>Classificato i commenti in base a 4 classi (</a:t>
            </a:r>
            <a:r>
              <a:rPr lang="it-IT" dirty="0" err="1"/>
              <a:t>Luxury</a:t>
            </a:r>
            <a:r>
              <a:rPr lang="it-IT" dirty="0"/>
              <a:t>, Social, Comfort e </a:t>
            </a:r>
            <a:r>
              <a:rPr lang="it-IT" dirty="0" err="1"/>
              <a:t>Pricing</a:t>
            </a:r>
            <a:r>
              <a:rPr lang="it-IT" dirty="0"/>
              <a:t>) senza correlarlo all’utente</a:t>
            </a:r>
          </a:p>
          <a:p>
            <a:pPr>
              <a:buFont typeface="Arial" pitchFamily="34" charset="0"/>
              <a:buChar char="•"/>
            </a:pPr>
            <a:r>
              <a:rPr lang="it-IT" dirty="0"/>
              <a:t>Allenato un algoritmo di </a:t>
            </a:r>
            <a:r>
              <a:rPr lang="it-IT" dirty="0" err="1"/>
              <a:t>Machine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a scopo didattico senza scopi di lucro</a:t>
            </a:r>
          </a:p>
          <a:p>
            <a:endParaRPr lang="it-IT" dirty="0"/>
          </a:p>
          <a:p>
            <a:r>
              <a:rPr lang="it-IT" dirty="0"/>
              <a:t>Alla fine di questo progetto i dati scaricati verranno rimossi dai propri PC sempre rispettando nel pieno la privacy degli utenti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736D3F2-C214-478C-A3B1-2813F64DF7E0}"/>
              </a:ext>
            </a:extLst>
          </p:cNvPr>
          <p:cNvGrpSpPr/>
          <p:nvPr/>
        </p:nvGrpSpPr>
        <p:grpSpPr>
          <a:xfrm>
            <a:off x="280832" y="161913"/>
            <a:ext cx="6274753" cy="593965"/>
            <a:chOff x="4745820" y="1503684"/>
            <a:chExt cx="6274753" cy="593965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AFC1A2BE-DE36-4ACE-95A1-4D486429F610}"/>
                </a:ext>
              </a:extLst>
            </p:cNvPr>
            <p:cNvGrpSpPr/>
            <p:nvPr/>
          </p:nvGrpSpPr>
          <p:grpSpPr>
            <a:xfrm>
              <a:off x="5575015" y="1588974"/>
              <a:ext cx="5445558" cy="508675"/>
              <a:chOff x="6100361" y="1518804"/>
              <a:chExt cx="5445558" cy="508675"/>
            </a:xfrm>
          </p:grpSpPr>
          <p:sp>
            <p:nvSpPr>
              <p:cNvPr id="11" name="TextBox 7">
                <a:extLst>
                  <a:ext uri="{FF2B5EF4-FFF2-40B4-BE49-F238E27FC236}">
                    <a16:creationId xmlns:a16="http://schemas.microsoft.com/office/drawing/2014/main" id="{1E04E70A-5E3A-42A4-A7A0-D141FCDE1EDE}"/>
                  </a:ext>
                </a:extLst>
              </p:cNvPr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C20B1A0C-A751-4F0B-AEA0-A2EA7887A986}"/>
                  </a:ext>
                </a:extLst>
              </p:cNvPr>
              <p:cNvSpPr txBox="1"/>
              <p:nvPr/>
            </p:nvSpPr>
            <p:spPr>
              <a:xfrm>
                <a:off x="6100361" y="1518804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>
                        <a:lumMod val="75000"/>
                      </a:schemeClr>
                    </a:solidFill>
                    <a:cs typeface="Arial" pitchFamily="34" charset="0"/>
                  </a:rPr>
                  <a:t>DISCLAIMER</a:t>
                </a:r>
                <a:endParaRPr lang="ko-KR" altLang="en-US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B45BD99-23C9-4518-83EA-CCD128B0A77A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9" name="Oval 5">
                <a:extLst>
                  <a:ext uri="{FF2B5EF4-FFF2-40B4-BE49-F238E27FC236}">
                    <a16:creationId xmlns:a16="http://schemas.microsoft.com/office/drawing/2014/main" id="{E0725B71-7ECC-40AE-B395-1B2373A9A6DA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6">
                <a:extLst>
                  <a:ext uri="{FF2B5EF4-FFF2-40B4-BE49-F238E27FC236}">
                    <a16:creationId xmlns:a16="http://schemas.microsoft.com/office/drawing/2014/main" id="{B00313AC-9D00-4AC6-9D53-9C42DDB1E78B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710937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710937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31018" y="4477466"/>
            <a:ext cx="4017607" cy="699456"/>
            <a:chOff x="270024" y="1671303"/>
            <a:chExt cx="3812301" cy="706450"/>
          </a:xfrm>
        </p:grpSpPr>
        <p:sp>
          <p:nvSpPr>
            <p:cNvPr id="17" name="TextBox 16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31018" y="5290178"/>
            <a:ext cx="4017607" cy="699456"/>
            <a:chOff x="270024" y="1671303"/>
            <a:chExt cx="3812301" cy="706450"/>
          </a:xfrm>
        </p:grpSpPr>
        <p:sp>
          <p:nvSpPr>
            <p:cNvPr id="20" name="TextBox 19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739316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6739316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459397" y="4477466"/>
            <a:ext cx="4017607" cy="699456"/>
            <a:chOff x="270024" y="1671303"/>
            <a:chExt cx="3812301" cy="706450"/>
          </a:xfrm>
        </p:grpSpPr>
        <p:sp>
          <p:nvSpPr>
            <p:cNvPr id="29" name="TextBox 28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59397" y="5290178"/>
            <a:ext cx="4017607" cy="699456"/>
            <a:chOff x="270024" y="1671303"/>
            <a:chExt cx="3812301" cy="706450"/>
          </a:xfrm>
        </p:grpSpPr>
        <p:sp>
          <p:nvSpPr>
            <p:cNvPr id="32" name="TextBox 31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83DA188B-5E7A-4943-B865-DA39B00BEE6D}"/>
              </a:ext>
            </a:extLst>
          </p:cNvPr>
          <p:cNvSpPr/>
          <p:nvPr/>
        </p:nvSpPr>
        <p:spPr>
          <a:xfrm>
            <a:off x="848638" y="5485654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82BF6278-344D-46D2-8D2B-1B58A9A88AE5}"/>
              </a:ext>
            </a:extLst>
          </p:cNvPr>
          <p:cNvSpPr/>
          <p:nvPr/>
        </p:nvSpPr>
        <p:spPr>
          <a:xfrm rot="2700000">
            <a:off x="6924859" y="5426135"/>
            <a:ext cx="226972" cy="40691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80C5EDAE-4EDE-4820-AE0B-47BE99153B7D}"/>
              </a:ext>
            </a:extLst>
          </p:cNvPr>
          <p:cNvSpPr/>
          <p:nvPr/>
        </p:nvSpPr>
        <p:spPr>
          <a:xfrm rot="18805991">
            <a:off x="6860083" y="4650163"/>
            <a:ext cx="356527" cy="35280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0876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11685CAB-1254-4F21-9581-2EF9C222169D}"/>
              </a:ext>
            </a:extLst>
          </p:cNvPr>
          <p:cNvSpPr/>
          <p:nvPr/>
        </p:nvSpPr>
        <p:spPr>
          <a:xfrm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E4EE051-C356-4CF6-8C86-C5B6A475E7B4}"/>
              </a:ext>
            </a:extLst>
          </p:cNvPr>
          <p:cNvSpPr/>
          <p:nvPr/>
        </p:nvSpPr>
        <p:spPr>
          <a:xfrm flipH="1"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E71951B0-8F25-40B2-B70E-7F3A4FB33240}"/>
              </a:ext>
            </a:extLst>
          </p:cNvPr>
          <p:cNvSpPr/>
          <p:nvPr/>
        </p:nvSpPr>
        <p:spPr>
          <a:xfrm>
            <a:off x="3868665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E0358AA8-61E0-4CFE-B083-46E6ED0E7D46}"/>
              </a:ext>
            </a:extLst>
          </p:cNvPr>
          <p:cNvSpPr/>
          <p:nvPr/>
        </p:nvSpPr>
        <p:spPr>
          <a:xfrm>
            <a:off x="6366236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FA9A34-CA1E-4E33-A6BB-B7569C118C31}"/>
              </a:ext>
            </a:extLst>
          </p:cNvPr>
          <p:cNvGrpSpPr/>
          <p:nvPr/>
        </p:nvGrpSpPr>
        <p:grpSpPr>
          <a:xfrm>
            <a:off x="802682" y="4247850"/>
            <a:ext cx="2062728" cy="1659528"/>
            <a:chOff x="803640" y="3362835"/>
            <a:chExt cx="2059657" cy="1659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107341-116F-41E8-97A1-C2B2E632581E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CD468A-E457-42BC-AD96-61F7E8A4F1C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9AB8B-015B-40C2-805B-A8B8F6A0262E}"/>
              </a:ext>
            </a:extLst>
          </p:cNvPr>
          <p:cNvGrpSpPr/>
          <p:nvPr/>
        </p:nvGrpSpPr>
        <p:grpSpPr>
          <a:xfrm>
            <a:off x="9334116" y="4247850"/>
            <a:ext cx="2062728" cy="1659528"/>
            <a:chOff x="803640" y="3362835"/>
            <a:chExt cx="2059657" cy="16595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FD277-9F5D-4C8C-8279-E0D2FDE3005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E7C89D-B3DE-4685-8A73-0AA22F5B091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8C240A6A-24E0-4AB2-9F1B-28CA758A7B67}"/>
              </a:ext>
            </a:extLst>
          </p:cNvPr>
          <p:cNvSpPr/>
          <p:nvPr/>
        </p:nvSpPr>
        <p:spPr>
          <a:xfrm>
            <a:off x="10082384" y="3418880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8D7E4733-EAEF-4877-ABAA-956F18FA5619}"/>
              </a:ext>
            </a:extLst>
          </p:cNvPr>
          <p:cNvSpPr/>
          <p:nvPr/>
        </p:nvSpPr>
        <p:spPr>
          <a:xfrm>
            <a:off x="1550949" y="344752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Down Arrow 1">
            <a:extLst>
              <a:ext uri="{FF2B5EF4-FFF2-40B4-BE49-F238E27FC236}">
                <a16:creationId xmlns:a16="http://schemas.microsoft.com/office/drawing/2014/main" id="{AEA04414-41AA-4FDB-8068-5B3ACB56BBB3}"/>
              </a:ext>
            </a:extLst>
          </p:cNvPr>
          <p:cNvSpPr/>
          <p:nvPr/>
        </p:nvSpPr>
        <p:spPr>
          <a:xfrm rot="10800000" flipH="1">
            <a:off x="1695989" y="3575580"/>
            <a:ext cx="276113" cy="310074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Freeform 5123">
            <a:extLst>
              <a:ext uri="{FF2B5EF4-FFF2-40B4-BE49-F238E27FC236}">
                <a16:creationId xmlns:a16="http://schemas.microsoft.com/office/drawing/2014/main" id="{E2CCBDB0-A9DC-4E20-9725-D27193B3E09D}"/>
              </a:ext>
            </a:extLst>
          </p:cNvPr>
          <p:cNvSpPr/>
          <p:nvPr/>
        </p:nvSpPr>
        <p:spPr>
          <a:xfrm>
            <a:off x="1839013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4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95727487-DFB8-4473-97EC-C338D672BD07}"/>
              </a:ext>
            </a:extLst>
          </p:cNvPr>
          <p:cNvSpPr/>
          <p:nvPr/>
        </p:nvSpPr>
        <p:spPr>
          <a:xfrm flipH="1">
            <a:off x="7400987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3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E19C75-26F3-4EB2-9FA8-D166000CF1B1}"/>
              </a:ext>
            </a:extLst>
          </p:cNvPr>
          <p:cNvSpPr txBox="1"/>
          <p:nvPr/>
        </p:nvSpPr>
        <p:spPr>
          <a:xfrm>
            <a:off x="2209817" y="1534229"/>
            <a:ext cx="779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id="{EC069F13-77ED-4BF2-89F6-67CE45AE4777}"/>
              </a:ext>
            </a:extLst>
          </p:cNvPr>
          <p:cNvSpPr/>
          <p:nvPr/>
        </p:nvSpPr>
        <p:spPr>
          <a:xfrm>
            <a:off x="10241908" y="3584655"/>
            <a:ext cx="254103" cy="24984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Rectangle 14">
            <a:extLst>
              <a:ext uri="{FF2B5EF4-FFF2-40B4-BE49-F238E27FC236}">
                <a16:creationId xmlns:a16="http://schemas.microsoft.com/office/drawing/2014/main" id="{33EA7187-9EAC-41A9-9EFA-B8F6D2F7DD09}"/>
              </a:ext>
            </a:extLst>
          </p:cNvPr>
          <p:cNvSpPr/>
          <p:nvPr/>
        </p:nvSpPr>
        <p:spPr>
          <a:xfrm>
            <a:off x="6668307" y="3379612"/>
            <a:ext cx="638884" cy="1078689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ectangle 14">
            <a:extLst>
              <a:ext uri="{FF2B5EF4-FFF2-40B4-BE49-F238E27FC236}">
                <a16:creationId xmlns:a16="http://schemas.microsoft.com/office/drawing/2014/main" id="{D9C6A60F-8794-4637-AD36-6ED8D1050450}"/>
              </a:ext>
            </a:extLst>
          </p:cNvPr>
          <p:cNvSpPr/>
          <p:nvPr/>
        </p:nvSpPr>
        <p:spPr>
          <a:xfrm>
            <a:off x="7320863" y="3601413"/>
            <a:ext cx="493770" cy="858475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자유형: 도형 113">
            <a:extLst>
              <a:ext uri="{FF2B5EF4-FFF2-40B4-BE49-F238E27FC236}">
                <a16:creationId xmlns:a16="http://schemas.microsoft.com/office/drawing/2014/main" id="{09290A33-39FF-4CED-83CF-95743137FA45}"/>
              </a:ext>
            </a:extLst>
          </p:cNvPr>
          <p:cNvSpPr/>
          <p:nvPr/>
        </p:nvSpPr>
        <p:spPr>
          <a:xfrm>
            <a:off x="7850018" y="3756781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99B8366D-7F2B-42DC-8878-163829C34D77}"/>
              </a:ext>
            </a:extLst>
          </p:cNvPr>
          <p:cNvSpPr/>
          <p:nvPr/>
        </p:nvSpPr>
        <p:spPr>
          <a:xfrm flipH="1">
            <a:off x="8065793" y="3660982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C6251565-539A-4C00-85DA-A15CBFD804DC}"/>
              </a:ext>
            </a:extLst>
          </p:cNvPr>
          <p:cNvSpPr/>
          <p:nvPr/>
        </p:nvSpPr>
        <p:spPr>
          <a:xfrm flipH="1">
            <a:off x="6450127" y="3701356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A2237FA-037C-4E77-ABC3-6DF4223CD3A5}"/>
              </a:ext>
            </a:extLst>
          </p:cNvPr>
          <p:cNvGrpSpPr/>
          <p:nvPr/>
        </p:nvGrpSpPr>
        <p:grpSpPr>
          <a:xfrm>
            <a:off x="4024590" y="3309094"/>
            <a:ext cx="1672842" cy="1154967"/>
            <a:chOff x="4024590" y="3317803"/>
            <a:chExt cx="1672842" cy="1154967"/>
          </a:xfrm>
          <a:solidFill>
            <a:schemeClr val="bg1"/>
          </a:solidFill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68D5B2F-D4B6-46BB-963C-7B23B3CDA9E1}"/>
                </a:ext>
              </a:extLst>
            </p:cNvPr>
            <p:cNvGrpSpPr/>
            <p:nvPr/>
          </p:nvGrpSpPr>
          <p:grpSpPr>
            <a:xfrm>
              <a:off x="4735626" y="3317803"/>
              <a:ext cx="961806" cy="1144304"/>
              <a:chOff x="5786437" y="3060699"/>
              <a:chExt cx="619125" cy="736601"/>
            </a:xfrm>
            <a:grpFill/>
          </p:grpSpPr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320D25EA-295A-4C30-B8A0-21D0E7C618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0" name="Freeform 21">
                <a:extLst>
                  <a:ext uri="{FF2B5EF4-FFF2-40B4-BE49-F238E27FC236}">
                    <a16:creationId xmlns:a16="http://schemas.microsoft.com/office/drawing/2014/main" id="{C089FD72-16A3-4CD4-8F60-947CBB3BEB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958276C9-1068-4C19-982F-46EFC47FE8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7FBE4478-821E-4F5C-A3A1-811928185F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5D453971-8EFA-4C22-854E-5B7B74BEE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4" name="Freeform 25">
                <a:extLst>
                  <a:ext uri="{FF2B5EF4-FFF2-40B4-BE49-F238E27FC236}">
                    <a16:creationId xmlns:a16="http://schemas.microsoft.com/office/drawing/2014/main" id="{2F94A3F4-FD80-4E0E-B774-A81314D34E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5" name="Freeform 26">
                <a:extLst>
                  <a:ext uri="{FF2B5EF4-FFF2-40B4-BE49-F238E27FC236}">
                    <a16:creationId xmlns:a16="http://schemas.microsoft.com/office/drawing/2014/main" id="{B580870D-5987-4786-886E-3DB7782DB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" name="Freeform 27">
                <a:extLst>
                  <a:ext uri="{FF2B5EF4-FFF2-40B4-BE49-F238E27FC236}">
                    <a16:creationId xmlns:a16="http://schemas.microsoft.com/office/drawing/2014/main" id="{577D240A-1523-4362-B054-A1D4E13F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" name="Freeform 28">
                <a:extLst>
                  <a:ext uri="{FF2B5EF4-FFF2-40B4-BE49-F238E27FC236}">
                    <a16:creationId xmlns:a16="http://schemas.microsoft.com/office/drawing/2014/main" id="{2DE3DDC5-82AC-4273-814A-F0D5A9C03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" name="Freeform 29">
                <a:extLst>
                  <a:ext uri="{FF2B5EF4-FFF2-40B4-BE49-F238E27FC236}">
                    <a16:creationId xmlns:a16="http://schemas.microsoft.com/office/drawing/2014/main" id="{955F7CCD-7143-4CAC-BE79-1DD701D0B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" name="Freeform 30">
                <a:extLst>
                  <a:ext uri="{FF2B5EF4-FFF2-40B4-BE49-F238E27FC236}">
                    <a16:creationId xmlns:a16="http://schemas.microsoft.com/office/drawing/2014/main" id="{5276DB0C-A6B7-4866-B729-CA75E3E36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0" name="Freeform 31">
                <a:extLst>
                  <a:ext uri="{FF2B5EF4-FFF2-40B4-BE49-F238E27FC236}">
                    <a16:creationId xmlns:a16="http://schemas.microsoft.com/office/drawing/2014/main" id="{CE0C28F1-472E-4BF9-A897-06057FF6DA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F48A32B7-E652-4BFA-AB44-65AB21849E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0D0E7176-47AD-410E-85D3-E7220922E9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C24DF0B6-14DA-44FC-A30B-F506AFAAB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243D7060-C965-4741-B16E-A8D5870AF2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D62149BF-3971-4F4B-B2C2-B0BDD12505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B418B247-3275-4071-B3F1-CDCE8744D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B09E55BF-896A-4389-A6C2-5EE3F68902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A949FEC0-2B47-42CF-838F-7AF873E8EC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0DE3513B-B584-4CC6-AA64-1BC71C4023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61A09097-7C8E-401C-A3E9-A826987A8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42">
                <a:extLst>
                  <a:ext uri="{FF2B5EF4-FFF2-40B4-BE49-F238E27FC236}">
                    <a16:creationId xmlns:a16="http://schemas.microsoft.com/office/drawing/2014/main" id="{E5EA6D17-0BB3-49DD-94DF-896CA5E4E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43">
                <a:extLst>
                  <a:ext uri="{FF2B5EF4-FFF2-40B4-BE49-F238E27FC236}">
                    <a16:creationId xmlns:a16="http://schemas.microsoft.com/office/drawing/2014/main" id="{2DC40964-5548-4E19-8A7D-3C3F056E8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44">
                <a:extLst>
                  <a:ext uri="{FF2B5EF4-FFF2-40B4-BE49-F238E27FC236}">
                    <a16:creationId xmlns:a16="http://schemas.microsoft.com/office/drawing/2014/main" id="{BADB4D54-72D3-4A10-A183-CDB30CBCE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45">
                <a:extLst>
                  <a:ext uri="{FF2B5EF4-FFF2-40B4-BE49-F238E27FC236}">
                    <a16:creationId xmlns:a16="http://schemas.microsoft.com/office/drawing/2014/main" id="{EE47D0D9-A495-459A-A887-1DDD10AA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C717128-47F8-4BD6-928C-649465602C8B}"/>
                </a:ext>
              </a:extLst>
            </p:cNvPr>
            <p:cNvGrpSpPr/>
            <p:nvPr/>
          </p:nvGrpSpPr>
          <p:grpSpPr>
            <a:xfrm>
              <a:off x="4495495" y="3691578"/>
              <a:ext cx="647642" cy="770529"/>
              <a:chOff x="5786437" y="3060699"/>
              <a:chExt cx="619125" cy="736601"/>
            </a:xfrm>
            <a:grpFill/>
          </p:grpSpPr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E1DDC275-A6C3-407A-BDC1-DE0FFAB41A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A2CDE5ED-95AC-4558-870B-28C581E71C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BBEB18DF-493B-4B1F-BEB3-B1EE513C5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2E29CFA1-B129-48C3-BA30-4F6BC4504E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5387C833-67AF-4F53-B9FA-E9F7355200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8368599F-ABCD-455C-B668-87E77C9C5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9A4290DA-2B7B-4E22-B3A6-EA1247B178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3" name="Freeform 27">
                <a:extLst>
                  <a:ext uri="{FF2B5EF4-FFF2-40B4-BE49-F238E27FC236}">
                    <a16:creationId xmlns:a16="http://schemas.microsoft.com/office/drawing/2014/main" id="{A012328A-E079-4FC4-8CDD-D756900968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4" name="Freeform 28">
                <a:extLst>
                  <a:ext uri="{FF2B5EF4-FFF2-40B4-BE49-F238E27FC236}">
                    <a16:creationId xmlns:a16="http://schemas.microsoft.com/office/drawing/2014/main" id="{321694A1-ED42-412A-A067-6D7805FA38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5" name="Freeform 29">
                <a:extLst>
                  <a:ext uri="{FF2B5EF4-FFF2-40B4-BE49-F238E27FC236}">
                    <a16:creationId xmlns:a16="http://schemas.microsoft.com/office/drawing/2014/main" id="{A3D80807-75CD-473D-B189-9FA5C91621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6" name="Freeform 30">
                <a:extLst>
                  <a:ext uri="{FF2B5EF4-FFF2-40B4-BE49-F238E27FC236}">
                    <a16:creationId xmlns:a16="http://schemas.microsoft.com/office/drawing/2014/main" id="{A469CB71-C892-4431-BD72-7913431FFB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7" name="Freeform 31">
                <a:extLst>
                  <a:ext uri="{FF2B5EF4-FFF2-40B4-BE49-F238E27FC236}">
                    <a16:creationId xmlns:a16="http://schemas.microsoft.com/office/drawing/2014/main" id="{12738983-593B-4E4A-8CDB-3616FB1EF9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01729DF7-B0E9-4A4D-ACE9-4C0A3EF36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F59CE955-3A21-493F-A49A-C2F046AA9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6780360E-3A1E-410F-8B4D-5B879A2D9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AA03B040-37D9-4512-AD41-558EB420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32CF1B2F-996D-4129-81B2-D2F2D7996B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06721DF9-B3EF-45D9-81F1-F8A591EF37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B90BA545-F88C-4864-8BED-348C8CE3D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E1049AE6-D89F-4384-8452-E39DE6062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5EEB95B7-E95D-402A-BB6E-03904B4CB2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7" name="Freeform 41">
                <a:extLst>
                  <a:ext uri="{FF2B5EF4-FFF2-40B4-BE49-F238E27FC236}">
                    <a16:creationId xmlns:a16="http://schemas.microsoft.com/office/drawing/2014/main" id="{B95756C0-08A7-40D9-8FC8-DBC765FA3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8" name="Freeform 42">
                <a:extLst>
                  <a:ext uri="{FF2B5EF4-FFF2-40B4-BE49-F238E27FC236}">
                    <a16:creationId xmlns:a16="http://schemas.microsoft.com/office/drawing/2014/main" id="{B59A9259-A4E8-4E11-9CB0-C7BC2D19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9" name="Freeform 43">
                <a:extLst>
                  <a:ext uri="{FF2B5EF4-FFF2-40B4-BE49-F238E27FC236}">
                    <a16:creationId xmlns:a16="http://schemas.microsoft.com/office/drawing/2014/main" id="{8A57F3FE-1246-4551-8D32-DD7040B7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0" name="Freeform 44">
                <a:extLst>
                  <a:ext uri="{FF2B5EF4-FFF2-40B4-BE49-F238E27FC236}">
                    <a16:creationId xmlns:a16="http://schemas.microsoft.com/office/drawing/2014/main" id="{AC70A015-706C-489D-AD03-2F4519ED5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1" name="Freeform 45">
                <a:extLst>
                  <a:ext uri="{FF2B5EF4-FFF2-40B4-BE49-F238E27FC236}">
                    <a16:creationId xmlns:a16="http://schemas.microsoft.com/office/drawing/2014/main" id="{CD41ED76-4BEE-4A73-A35F-A377E5172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FE0FD5A-C19B-4FA6-B9B2-71FF30433C96}"/>
                </a:ext>
              </a:extLst>
            </p:cNvPr>
            <p:cNvGrpSpPr/>
            <p:nvPr/>
          </p:nvGrpSpPr>
          <p:grpSpPr>
            <a:xfrm>
              <a:off x="4024590" y="3393684"/>
              <a:ext cx="905601" cy="1077434"/>
              <a:chOff x="5786437" y="3060699"/>
              <a:chExt cx="619125" cy="736601"/>
            </a:xfrm>
            <a:grpFill/>
          </p:grpSpPr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3D73A743-A984-4AB1-A51B-FA4ADD0A3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E3ABA762-69F1-4223-BCFC-7B0046D7DC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5" name="Freeform 22">
                <a:extLst>
                  <a:ext uri="{FF2B5EF4-FFF2-40B4-BE49-F238E27FC236}">
                    <a16:creationId xmlns:a16="http://schemas.microsoft.com/office/drawing/2014/main" id="{7C3327EA-42FA-47CA-A31A-FB843EB4E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6" name="Freeform 23">
                <a:extLst>
                  <a:ext uri="{FF2B5EF4-FFF2-40B4-BE49-F238E27FC236}">
                    <a16:creationId xmlns:a16="http://schemas.microsoft.com/office/drawing/2014/main" id="{22005510-7331-4C52-94B6-6E3EFFAD5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7" name="Freeform 24">
                <a:extLst>
                  <a:ext uri="{FF2B5EF4-FFF2-40B4-BE49-F238E27FC236}">
                    <a16:creationId xmlns:a16="http://schemas.microsoft.com/office/drawing/2014/main" id="{BC32590F-5311-4448-81A1-D70F0B536E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8" name="Freeform 25">
                <a:extLst>
                  <a:ext uri="{FF2B5EF4-FFF2-40B4-BE49-F238E27FC236}">
                    <a16:creationId xmlns:a16="http://schemas.microsoft.com/office/drawing/2014/main" id="{D4FD5125-9F8D-4393-ACEA-E2F1BA5DB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9" name="Freeform 26">
                <a:extLst>
                  <a:ext uri="{FF2B5EF4-FFF2-40B4-BE49-F238E27FC236}">
                    <a16:creationId xmlns:a16="http://schemas.microsoft.com/office/drawing/2014/main" id="{7E5B36BE-1A33-4833-BA9F-165D54D8B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0" name="Freeform 27">
                <a:extLst>
                  <a:ext uri="{FF2B5EF4-FFF2-40B4-BE49-F238E27FC236}">
                    <a16:creationId xmlns:a16="http://schemas.microsoft.com/office/drawing/2014/main" id="{31C83F1B-7492-4957-B1D1-F44239690E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1" name="Freeform 28">
                <a:extLst>
                  <a:ext uri="{FF2B5EF4-FFF2-40B4-BE49-F238E27FC236}">
                    <a16:creationId xmlns:a16="http://schemas.microsoft.com/office/drawing/2014/main" id="{7A48D4B2-5D39-47BB-A67A-6C32E539F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2" name="Freeform 29">
                <a:extLst>
                  <a:ext uri="{FF2B5EF4-FFF2-40B4-BE49-F238E27FC236}">
                    <a16:creationId xmlns:a16="http://schemas.microsoft.com/office/drawing/2014/main" id="{7C1B8C81-7542-4D3A-A3CE-F86E6B133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3" name="Freeform 30">
                <a:extLst>
                  <a:ext uri="{FF2B5EF4-FFF2-40B4-BE49-F238E27FC236}">
                    <a16:creationId xmlns:a16="http://schemas.microsoft.com/office/drawing/2014/main" id="{63623431-D1F2-4260-B18F-CF8E0CED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4" name="Freeform 31">
                <a:extLst>
                  <a:ext uri="{FF2B5EF4-FFF2-40B4-BE49-F238E27FC236}">
                    <a16:creationId xmlns:a16="http://schemas.microsoft.com/office/drawing/2014/main" id="{A9DF635F-6A78-4FDF-84BA-79769E5E5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5" name="Freeform 32">
                <a:extLst>
                  <a:ext uri="{FF2B5EF4-FFF2-40B4-BE49-F238E27FC236}">
                    <a16:creationId xmlns:a16="http://schemas.microsoft.com/office/drawing/2014/main" id="{45B3ABDF-81DA-4FF5-B398-A50E1C8BF0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6" name="Freeform 33">
                <a:extLst>
                  <a:ext uri="{FF2B5EF4-FFF2-40B4-BE49-F238E27FC236}">
                    <a16:creationId xmlns:a16="http://schemas.microsoft.com/office/drawing/2014/main" id="{A1B83207-B393-47BC-B722-42ED37EE1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7" name="Freeform 34">
                <a:extLst>
                  <a:ext uri="{FF2B5EF4-FFF2-40B4-BE49-F238E27FC236}">
                    <a16:creationId xmlns:a16="http://schemas.microsoft.com/office/drawing/2014/main" id="{7F238A08-991F-4DAF-8198-8D32935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71C7817F-BD4D-420F-A6B4-FAD4B1F668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6CD676E1-99B6-44E9-B9AA-2575671543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FABFE652-AF8E-4B46-A6D4-CB52D4DB65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1" name="Freeform 38">
                <a:extLst>
                  <a:ext uri="{FF2B5EF4-FFF2-40B4-BE49-F238E27FC236}">
                    <a16:creationId xmlns:a16="http://schemas.microsoft.com/office/drawing/2014/main" id="{E42F0D13-E49A-4E43-AB9B-953EFB4AD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2" name="Freeform 39">
                <a:extLst>
                  <a:ext uri="{FF2B5EF4-FFF2-40B4-BE49-F238E27FC236}">
                    <a16:creationId xmlns:a16="http://schemas.microsoft.com/office/drawing/2014/main" id="{033E57A1-37AF-418D-9E32-B64F0FE14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3F08A0D5-7552-40D1-B29D-6A73007447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4" name="Freeform 41">
                <a:extLst>
                  <a:ext uri="{FF2B5EF4-FFF2-40B4-BE49-F238E27FC236}">
                    <a16:creationId xmlns:a16="http://schemas.microsoft.com/office/drawing/2014/main" id="{E941657D-E18A-45EC-B593-ACD1BA40B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5" name="Freeform 42">
                <a:extLst>
                  <a:ext uri="{FF2B5EF4-FFF2-40B4-BE49-F238E27FC236}">
                    <a16:creationId xmlns:a16="http://schemas.microsoft.com/office/drawing/2014/main" id="{12FFE72B-0D4B-4858-A598-84FB3E062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6" name="Freeform 43">
                <a:extLst>
                  <a:ext uri="{FF2B5EF4-FFF2-40B4-BE49-F238E27FC236}">
                    <a16:creationId xmlns:a16="http://schemas.microsoft.com/office/drawing/2014/main" id="{81C51B9B-1282-44A6-A891-3D58CBA4E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7" name="Freeform 44">
                <a:extLst>
                  <a:ext uri="{FF2B5EF4-FFF2-40B4-BE49-F238E27FC236}">
                    <a16:creationId xmlns:a16="http://schemas.microsoft.com/office/drawing/2014/main" id="{0A3DA594-2DD4-4303-8109-F10724E92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8" name="Freeform 45">
                <a:extLst>
                  <a:ext uri="{FF2B5EF4-FFF2-40B4-BE49-F238E27FC236}">
                    <a16:creationId xmlns:a16="http://schemas.microsoft.com/office/drawing/2014/main" id="{4905D0CD-2E22-474B-A203-672138315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id="{B3E48880-A842-405F-BE19-440B0D34F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43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C67138E1-550A-4F30-B0BF-3B77BACF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24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A585600-DD1D-4DD9-A586-7C8E3DDFE5E6}"/>
              </a:ext>
            </a:extLst>
          </p:cNvPr>
          <p:cNvGrpSpPr/>
          <p:nvPr/>
        </p:nvGrpSpPr>
        <p:grpSpPr>
          <a:xfrm>
            <a:off x="3493700" y="2896331"/>
            <a:ext cx="5204600" cy="1788050"/>
            <a:chOff x="3493700" y="2896331"/>
            <a:chExt cx="5204600" cy="178805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49373BB1-0B22-4E7C-9937-4ACA787117D3}"/>
                </a:ext>
              </a:extLst>
            </p:cNvPr>
            <p:cNvSpPr/>
            <p:nvPr/>
          </p:nvSpPr>
          <p:spPr>
            <a:xfrm>
              <a:off x="6086321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0A39FC5-688F-4091-8CE1-32375E0497CA}"/>
                </a:ext>
              </a:extLst>
            </p:cNvPr>
            <p:cNvSpPr/>
            <p:nvPr/>
          </p:nvSpPr>
          <p:spPr>
            <a:xfrm flipH="1">
              <a:off x="3493700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889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2"/>
          <p:cNvGrpSpPr/>
          <p:nvPr/>
        </p:nvGrpSpPr>
        <p:grpSpPr>
          <a:xfrm>
            <a:off x="4719805" y="1975741"/>
            <a:ext cx="6920707" cy="4020907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Worldmap</a:t>
            </a:r>
            <a:r>
              <a:rPr lang="en-US" altLang="ko-KR" dirty="0"/>
              <a:t> Style</a:t>
            </a:r>
            <a:endParaRPr lang="en-US" altLang="ko-KR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757129" y="5238674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757129" y="5586607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757129" y="5934541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2" name="Trapezoid 3"/>
          <p:cNvSpPr>
            <a:spLocks noChangeAspect="1"/>
          </p:cNvSpPr>
          <p:nvPr/>
        </p:nvSpPr>
        <p:spPr>
          <a:xfrm>
            <a:off x="6671808" y="449957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5" name="Trapezoid 3"/>
          <p:cNvSpPr>
            <a:spLocks noChangeAspect="1"/>
          </p:cNvSpPr>
          <p:nvPr/>
        </p:nvSpPr>
        <p:spPr>
          <a:xfrm>
            <a:off x="9616185" y="361432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6" name="Trapezoid 3"/>
          <p:cNvSpPr>
            <a:spLocks noChangeAspect="1"/>
          </p:cNvSpPr>
          <p:nvPr/>
        </p:nvSpPr>
        <p:spPr>
          <a:xfrm>
            <a:off x="6889608" y="2248507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337" name="Group 14336"/>
          <p:cNvGrpSpPr/>
          <p:nvPr/>
        </p:nvGrpSpPr>
        <p:grpSpPr>
          <a:xfrm>
            <a:off x="757129" y="3772371"/>
            <a:ext cx="4035685" cy="1286652"/>
            <a:chOff x="596176" y="4031204"/>
            <a:chExt cx="2967129" cy="1286652"/>
          </a:xfrm>
        </p:grpSpPr>
        <p:sp>
          <p:nvSpPr>
            <p:cNvPr id="288" name="TextBox 287"/>
            <p:cNvSpPr txBox="1"/>
            <p:nvPr/>
          </p:nvSpPr>
          <p:spPr>
            <a:xfrm>
              <a:off x="596176" y="4302193"/>
              <a:ext cx="29671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96176" y="4031204"/>
              <a:ext cx="29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8" name="Freeform 1914">
            <a:extLst>
              <a:ext uri="{FF2B5EF4-FFF2-40B4-BE49-F238E27FC236}">
                <a16:creationId xmlns:a16="http://schemas.microsoft.com/office/drawing/2014/main" id="{62E43A4A-485E-4505-87FA-00FA18B1B78C}"/>
              </a:ext>
            </a:extLst>
          </p:cNvPr>
          <p:cNvSpPr>
            <a:spLocks/>
          </p:cNvSpPr>
          <p:nvPr/>
        </p:nvSpPr>
        <p:spPr bwMode="auto">
          <a:xfrm rot="20700000">
            <a:off x="132207" y="1864355"/>
            <a:ext cx="4396965" cy="951052"/>
          </a:xfrm>
          <a:custGeom>
            <a:avLst/>
            <a:gdLst>
              <a:gd name="T0" fmla="*/ 284 w 2355"/>
              <a:gd name="T1" fmla="*/ 225 h 258"/>
              <a:gd name="T2" fmla="*/ 166 w 2355"/>
              <a:gd name="T3" fmla="*/ 237 h 258"/>
              <a:gd name="T4" fmla="*/ 293 w 2355"/>
              <a:gd name="T5" fmla="*/ 246 h 258"/>
              <a:gd name="T6" fmla="*/ 118 w 2355"/>
              <a:gd name="T7" fmla="*/ 249 h 258"/>
              <a:gd name="T8" fmla="*/ 200 w 2355"/>
              <a:gd name="T9" fmla="*/ 217 h 258"/>
              <a:gd name="T10" fmla="*/ 337 w 2355"/>
              <a:gd name="T11" fmla="*/ 216 h 258"/>
              <a:gd name="T12" fmla="*/ 360 w 2355"/>
              <a:gd name="T13" fmla="*/ 197 h 258"/>
              <a:gd name="T14" fmla="*/ 261 w 2355"/>
              <a:gd name="T15" fmla="*/ 185 h 258"/>
              <a:gd name="T16" fmla="*/ 245 w 2355"/>
              <a:gd name="T17" fmla="*/ 153 h 258"/>
              <a:gd name="T18" fmla="*/ 155 w 2355"/>
              <a:gd name="T19" fmla="*/ 147 h 258"/>
              <a:gd name="T20" fmla="*/ 82 w 2355"/>
              <a:gd name="T21" fmla="*/ 141 h 258"/>
              <a:gd name="T22" fmla="*/ 187 w 2355"/>
              <a:gd name="T23" fmla="*/ 163 h 258"/>
              <a:gd name="T24" fmla="*/ 170 w 2355"/>
              <a:gd name="T25" fmla="*/ 182 h 258"/>
              <a:gd name="T26" fmla="*/ 42 w 2355"/>
              <a:gd name="T27" fmla="*/ 183 h 258"/>
              <a:gd name="T28" fmla="*/ 44 w 2355"/>
              <a:gd name="T29" fmla="*/ 164 h 258"/>
              <a:gd name="T30" fmla="*/ 42 w 2355"/>
              <a:gd name="T31" fmla="*/ 133 h 258"/>
              <a:gd name="T32" fmla="*/ 63 w 2355"/>
              <a:gd name="T33" fmla="*/ 100 h 258"/>
              <a:gd name="T34" fmla="*/ 56 w 2355"/>
              <a:gd name="T35" fmla="*/ 56 h 258"/>
              <a:gd name="T36" fmla="*/ 187 w 2355"/>
              <a:gd name="T37" fmla="*/ 17 h 258"/>
              <a:gd name="T38" fmla="*/ 321 w 2355"/>
              <a:gd name="T39" fmla="*/ 18 h 258"/>
              <a:gd name="T40" fmla="*/ 485 w 2355"/>
              <a:gd name="T41" fmla="*/ 13 h 258"/>
              <a:gd name="T42" fmla="*/ 576 w 2355"/>
              <a:gd name="T43" fmla="*/ 13 h 258"/>
              <a:gd name="T44" fmla="*/ 719 w 2355"/>
              <a:gd name="T45" fmla="*/ 15 h 258"/>
              <a:gd name="T46" fmla="*/ 845 w 2355"/>
              <a:gd name="T47" fmla="*/ 17 h 258"/>
              <a:gd name="T48" fmla="*/ 1022 w 2355"/>
              <a:gd name="T49" fmla="*/ 11 h 258"/>
              <a:gd name="T50" fmla="*/ 1192 w 2355"/>
              <a:gd name="T51" fmla="*/ 21 h 258"/>
              <a:gd name="T52" fmla="*/ 1277 w 2355"/>
              <a:gd name="T53" fmla="*/ 27 h 258"/>
              <a:gd name="T54" fmla="*/ 1389 w 2355"/>
              <a:gd name="T55" fmla="*/ 30 h 258"/>
              <a:gd name="T56" fmla="*/ 1414 w 2355"/>
              <a:gd name="T57" fmla="*/ 26 h 258"/>
              <a:gd name="T58" fmla="*/ 1571 w 2355"/>
              <a:gd name="T59" fmla="*/ 40 h 258"/>
              <a:gd name="T60" fmla="*/ 1722 w 2355"/>
              <a:gd name="T61" fmla="*/ 28 h 258"/>
              <a:gd name="T62" fmla="*/ 1804 w 2355"/>
              <a:gd name="T63" fmla="*/ 29 h 258"/>
              <a:gd name="T64" fmla="*/ 1852 w 2355"/>
              <a:gd name="T65" fmla="*/ 39 h 258"/>
              <a:gd name="T66" fmla="*/ 1901 w 2355"/>
              <a:gd name="T67" fmla="*/ 47 h 258"/>
              <a:gd name="T68" fmla="*/ 1944 w 2355"/>
              <a:gd name="T69" fmla="*/ 34 h 258"/>
              <a:gd name="T70" fmla="*/ 1997 w 2355"/>
              <a:gd name="T71" fmla="*/ 26 h 258"/>
              <a:gd name="T72" fmla="*/ 2088 w 2355"/>
              <a:gd name="T73" fmla="*/ 15 h 258"/>
              <a:gd name="T74" fmla="*/ 2201 w 2355"/>
              <a:gd name="T75" fmla="*/ 9 h 258"/>
              <a:gd name="T76" fmla="*/ 2311 w 2355"/>
              <a:gd name="T77" fmla="*/ 3 h 258"/>
              <a:gd name="T78" fmla="*/ 2328 w 2355"/>
              <a:gd name="T79" fmla="*/ 29 h 258"/>
              <a:gd name="T80" fmla="*/ 2351 w 2355"/>
              <a:gd name="T81" fmla="*/ 48 h 258"/>
              <a:gd name="T82" fmla="*/ 2317 w 2355"/>
              <a:gd name="T83" fmla="*/ 67 h 258"/>
              <a:gd name="T84" fmla="*/ 2343 w 2355"/>
              <a:gd name="T85" fmla="*/ 91 h 258"/>
              <a:gd name="T86" fmla="*/ 2308 w 2355"/>
              <a:gd name="T87" fmla="*/ 133 h 258"/>
              <a:gd name="T88" fmla="*/ 2317 w 2355"/>
              <a:gd name="T89" fmla="*/ 154 h 258"/>
              <a:gd name="T90" fmla="*/ 2311 w 2355"/>
              <a:gd name="T91" fmla="*/ 187 h 258"/>
              <a:gd name="T92" fmla="*/ 2193 w 2355"/>
              <a:gd name="T93" fmla="*/ 208 h 258"/>
              <a:gd name="T94" fmla="*/ 2155 w 2355"/>
              <a:gd name="T95" fmla="*/ 232 h 258"/>
              <a:gd name="T96" fmla="*/ 1975 w 2355"/>
              <a:gd name="T97" fmla="*/ 241 h 258"/>
              <a:gd name="T98" fmla="*/ 1773 w 2355"/>
              <a:gd name="T99" fmla="*/ 242 h 258"/>
              <a:gd name="T100" fmla="*/ 1637 w 2355"/>
              <a:gd name="T101" fmla="*/ 229 h 258"/>
              <a:gd name="T102" fmla="*/ 1447 w 2355"/>
              <a:gd name="T103" fmla="*/ 228 h 258"/>
              <a:gd name="T104" fmla="*/ 1265 w 2355"/>
              <a:gd name="T105" fmla="*/ 234 h 258"/>
              <a:gd name="T106" fmla="*/ 1045 w 2355"/>
              <a:gd name="T107" fmla="*/ 246 h 258"/>
              <a:gd name="T108" fmla="*/ 853 w 2355"/>
              <a:gd name="T109" fmla="*/ 246 h 258"/>
              <a:gd name="T110" fmla="*/ 835 w 2355"/>
              <a:gd name="T111" fmla="*/ 241 h 258"/>
              <a:gd name="T112" fmla="*/ 749 w 2355"/>
              <a:gd name="T113" fmla="*/ 241 h 258"/>
              <a:gd name="T114" fmla="*/ 665 w 2355"/>
              <a:gd name="T115" fmla="*/ 230 h 258"/>
              <a:gd name="T116" fmla="*/ 561 w 2355"/>
              <a:gd name="T117" fmla="*/ 252 h 258"/>
              <a:gd name="T118" fmla="*/ 420 w 2355"/>
              <a:gd name="T119" fmla="*/ 252 h 258"/>
              <a:gd name="T120" fmla="*/ 316 w 2355"/>
              <a:gd name="T121" fmla="*/ 236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55" h="258">
                <a:moveTo>
                  <a:pt x="316" y="236"/>
                </a:moveTo>
                <a:cubicBezTo>
                  <a:pt x="317" y="236"/>
                  <a:pt x="318" y="236"/>
                  <a:pt x="320" y="236"/>
                </a:cubicBezTo>
                <a:cubicBezTo>
                  <a:pt x="323" y="236"/>
                  <a:pt x="324" y="235"/>
                  <a:pt x="323" y="232"/>
                </a:cubicBezTo>
                <a:cubicBezTo>
                  <a:pt x="328" y="233"/>
                  <a:pt x="332" y="229"/>
                  <a:pt x="337" y="230"/>
                </a:cubicBezTo>
                <a:cubicBezTo>
                  <a:pt x="342" y="236"/>
                  <a:pt x="350" y="236"/>
                  <a:pt x="357" y="235"/>
                </a:cubicBezTo>
                <a:cubicBezTo>
                  <a:pt x="358" y="235"/>
                  <a:pt x="358" y="234"/>
                  <a:pt x="358" y="233"/>
                </a:cubicBezTo>
                <a:cubicBezTo>
                  <a:pt x="357" y="231"/>
                  <a:pt x="355" y="230"/>
                  <a:pt x="353" y="230"/>
                </a:cubicBezTo>
                <a:cubicBezTo>
                  <a:pt x="350" y="231"/>
                  <a:pt x="347" y="230"/>
                  <a:pt x="345" y="230"/>
                </a:cubicBezTo>
                <a:cubicBezTo>
                  <a:pt x="342" y="231"/>
                  <a:pt x="340" y="228"/>
                  <a:pt x="337" y="229"/>
                </a:cubicBezTo>
                <a:cubicBezTo>
                  <a:pt x="335" y="228"/>
                  <a:pt x="333" y="227"/>
                  <a:pt x="331" y="227"/>
                </a:cubicBezTo>
                <a:cubicBezTo>
                  <a:pt x="324" y="227"/>
                  <a:pt x="318" y="227"/>
                  <a:pt x="312" y="227"/>
                </a:cubicBezTo>
                <a:cubicBezTo>
                  <a:pt x="308" y="227"/>
                  <a:pt x="304" y="228"/>
                  <a:pt x="301" y="225"/>
                </a:cubicBezTo>
                <a:cubicBezTo>
                  <a:pt x="301" y="225"/>
                  <a:pt x="300" y="225"/>
                  <a:pt x="299" y="225"/>
                </a:cubicBezTo>
                <a:cubicBezTo>
                  <a:pt x="294" y="228"/>
                  <a:pt x="289" y="224"/>
                  <a:pt x="284" y="225"/>
                </a:cubicBezTo>
                <a:cubicBezTo>
                  <a:pt x="279" y="226"/>
                  <a:pt x="274" y="226"/>
                  <a:pt x="269" y="225"/>
                </a:cubicBezTo>
                <a:cubicBezTo>
                  <a:pt x="254" y="222"/>
                  <a:pt x="240" y="224"/>
                  <a:pt x="225" y="223"/>
                </a:cubicBezTo>
                <a:cubicBezTo>
                  <a:pt x="225" y="223"/>
                  <a:pt x="225" y="224"/>
                  <a:pt x="224" y="224"/>
                </a:cubicBezTo>
                <a:cubicBezTo>
                  <a:pt x="225" y="226"/>
                  <a:pt x="226" y="225"/>
                  <a:pt x="228" y="225"/>
                </a:cubicBezTo>
                <a:cubicBezTo>
                  <a:pt x="229" y="225"/>
                  <a:pt x="229" y="226"/>
                  <a:pt x="229" y="226"/>
                </a:cubicBezTo>
                <a:cubicBezTo>
                  <a:pt x="229" y="227"/>
                  <a:pt x="229" y="229"/>
                  <a:pt x="228" y="228"/>
                </a:cubicBezTo>
                <a:cubicBezTo>
                  <a:pt x="227" y="228"/>
                  <a:pt x="226" y="230"/>
                  <a:pt x="225" y="230"/>
                </a:cubicBezTo>
                <a:cubicBezTo>
                  <a:pt x="219" y="229"/>
                  <a:pt x="214" y="232"/>
                  <a:pt x="208" y="232"/>
                </a:cubicBezTo>
                <a:cubicBezTo>
                  <a:pt x="190" y="232"/>
                  <a:pt x="171" y="232"/>
                  <a:pt x="153" y="232"/>
                </a:cubicBezTo>
                <a:cubicBezTo>
                  <a:pt x="147" y="232"/>
                  <a:pt x="142" y="233"/>
                  <a:pt x="139" y="238"/>
                </a:cubicBezTo>
                <a:cubicBezTo>
                  <a:pt x="140" y="240"/>
                  <a:pt x="142" y="240"/>
                  <a:pt x="143" y="241"/>
                </a:cubicBezTo>
                <a:cubicBezTo>
                  <a:pt x="149" y="243"/>
                  <a:pt x="151" y="243"/>
                  <a:pt x="153" y="237"/>
                </a:cubicBezTo>
                <a:cubicBezTo>
                  <a:pt x="154" y="235"/>
                  <a:pt x="155" y="235"/>
                  <a:pt x="156" y="236"/>
                </a:cubicBezTo>
                <a:cubicBezTo>
                  <a:pt x="159" y="238"/>
                  <a:pt x="163" y="237"/>
                  <a:pt x="166" y="237"/>
                </a:cubicBezTo>
                <a:cubicBezTo>
                  <a:pt x="172" y="237"/>
                  <a:pt x="177" y="237"/>
                  <a:pt x="183" y="240"/>
                </a:cubicBezTo>
                <a:cubicBezTo>
                  <a:pt x="185" y="241"/>
                  <a:pt x="189" y="242"/>
                  <a:pt x="190" y="241"/>
                </a:cubicBezTo>
                <a:cubicBezTo>
                  <a:pt x="194" y="238"/>
                  <a:pt x="199" y="240"/>
                  <a:pt x="202" y="238"/>
                </a:cubicBezTo>
                <a:cubicBezTo>
                  <a:pt x="204" y="237"/>
                  <a:pt x="206" y="237"/>
                  <a:pt x="208" y="238"/>
                </a:cubicBezTo>
                <a:cubicBezTo>
                  <a:pt x="212" y="240"/>
                  <a:pt x="215" y="240"/>
                  <a:pt x="219" y="238"/>
                </a:cubicBezTo>
                <a:cubicBezTo>
                  <a:pt x="222" y="237"/>
                  <a:pt x="224" y="237"/>
                  <a:pt x="227" y="239"/>
                </a:cubicBezTo>
                <a:cubicBezTo>
                  <a:pt x="232" y="244"/>
                  <a:pt x="239" y="245"/>
                  <a:pt x="246" y="244"/>
                </a:cubicBezTo>
                <a:cubicBezTo>
                  <a:pt x="248" y="244"/>
                  <a:pt x="250" y="243"/>
                  <a:pt x="251" y="242"/>
                </a:cubicBezTo>
                <a:cubicBezTo>
                  <a:pt x="256" y="238"/>
                  <a:pt x="261" y="237"/>
                  <a:pt x="266" y="237"/>
                </a:cubicBezTo>
                <a:cubicBezTo>
                  <a:pt x="271" y="237"/>
                  <a:pt x="277" y="237"/>
                  <a:pt x="282" y="237"/>
                </a:cubicBezTo>
                <a:cubicBezTo>
                  <a:pt x="288" y="237"/>
                  <a:pt x="295" y="238"/>
                  <a:pt x="301" y="241"/>
                </a:cubicBezTo>
                <a:cubicBezTo>
                  <a:pt x="303" y="241"/>
                  <a:pt x="305" y="241"/>
                  <a:pt x="306" y="241"/>
                </a:cubicBezTo>
                <a:cubicBezTo>
                  <a:pt x="309" y="241"/>
                  <a:pt x="310" y="242"/>
                  <a:pt x="311" y="244"/>
                </a:cubicBezTo>
                <a:cubicBezTo>
                  <a:pt x="304" y="243"/>
                  <a:pt x="299" y="246"/>
                  <a:pt x="293" y="246"/>
                </a:cubicBezTo>
                <a:cubicBezTo>
                  <a:pt x="285" y="247"/>
                  <a:pt x="277" y="248"/>
                  <a:pt x="270" y="250"/>
                </a:cubicBezTo>
                <a:cubicBezTo>
                  <a:pt x="265" y="251"/>
                  <a:pt x="260" y="252"/>
                  <a:pt x="255" y="253"/>
                </a:cubicBezTo>
                <a:cubicBezTo>
                  <a:pt x="249" y="254"/>
                  <a:pt x="244" y="252"/>
                  <a:pt x="239" y="253"/>
                </a:cubicBezTo>
                <a:cubicBezTo>
                  <a:pt x="235" y="254"/>
                  <a:pt x="232" y="251"/>
                  <a:pt x="227" y="251"/>
                </a:cubicBezTo>
                <a:cubicBezTo>
                  <a:pt x="224" y="252"/>
                  <a:pt x="220" y="251"/>
                  <a:pt x="216" y="251"/>
                </a:cubicBezTo>
                <a:cubicBezTo>
                  <a:pt x="215" y="251"/>
                  <a:pt x="215" y="251"/>
                  <a:pt x="214" y="251"/>
                </a:cubicBezTo>
                <a:cubicBezTo>
                  <a:pt x="210" y="246"/>
                  <a:pt x="205" y="247"/>
                  <a:pt x="200" y="249"/>
                </a:cubicBezTo>
                <a:cubicBezTo>
                  <a:pt x="196" y="251"/>
                  <a:pt x="192" y="250"/>
                  <a:pt x="188" y="253"/>
                </a:cubicBezTo>
                <a:cubicBezTo>
                  <a:pt x="188" y="253"/>
                  <a:pt x="187" y="253"/>
                  <a:pt x="186" y="252"/>
                </a:cubicBezTo>
                <a:cubicBezTo>
                  <a:pt x="185" y="251"/>
                  <a:pt x="184" y="251"/>
                  <a:pt x="183" y="251"/>
                </a:cubicBezTo>
                <a:cubicBezTo>
                  <a:pt x="173" y="252"/>
                  <a:pt x="163" y="248"/>
                  <a:pt x="153" y="250"/>
                </a:cubicBezTo>
                <a:cubicBezTo>
                  <a:pt x="149" y="250"/>
                  <a:pt x="147" y="247"/>
                  <a:pt x="144" y="248"/>
                </a:cubicBezTo>
                <a:cubicBezTo>
                  <a:pt x="141" y="248"/>
                  <a:pt x="137" y="248"/>
                  <a:pt x="134" y="248"/>
                </a:cubicBezTo>
                <a:cubicBezTo>
                  <a:pt x="128" y="247"/>
                  <a:pt x="123" y="251"/>
                  <a:pt x="118" y="249"/>
                </a:cubicBezTo>
                <a:cubicBezTo>
                  <a:pt x="116" y="249"/>
                  <a:pt x="115" y="249"/>
                  <a:pt x="114" y="249"/>
                </a:cubicBezTo>
                <a:cubicBezTo>
                  <a:pt x="113" y="249"/>
                  <a:pt x="112" y="250"/>
                  <a:pt x="111" y="248"/>
                </a:cubicBezTo>
                <a:cubicBezTo>
                  <a:pt x="111" y="247"/>
                  <a:pt x="112" y="245"/>
                  <a:pt x="113" y="245"/>
                </a:cubicBezTo>
                <a:cubicBezTo>
                  <a:pt x="116" y="244"/>
                  <a:pt x="119" y="241"/>
                  <a:pt x="123" y="241"/>
                </a:cubicBezTo>
                <a:cubicBezTo>
                  <a:pt x="125" y="241"/>
                  <a:pt x="125" y="239"/>
                  <a:pt x="127" y="238"/>
                </a:cubicBezTo>
                <a:cubicBezTo>
                  <a:pt x="122" y="235"/>
                  <a:pt x="117" y="235"/>
                  <a:pt x="112" y="234"/>
                </a:cubicBezTo>
                <a:cubicBezTo>
                  <a:pt x="108" y="233"/>
                  <a:pt x="105" y="231"/>
                  <a:pt x="101" y="230"/>
                </a:cubicBezTo>
                <a:cubicBezTo>
                  <a:pt x="100" y="230"/>
                  <a:pt x="98" y="228"/>
                  <a:pt x="99" y="226"/>
                </a:cubicBezTo>
                <a:cubicBezTo>
                  <a:pt x="100" y="224"/>
                  <a:pt x="102" y="225"/>
                  <a:pt x="103" y="225"/>
                </a:cubicBezTo>
                <a:cubicBezTo>
                  <a:pt x="110" y="225"/>
                  <a:pt x="116" y="225"/>
                  <a:pt x="123" y="225"/>
                </a:cubicBezTo>
                <a:cubicBezTo>
                  <a:pt x="135" y="225"/>
                  <a:pt x="147" y="222"/>
                  <a:pt x="158" y="216"/>
                </a:cubicBezTo>
                <a:cubicBezTo>
                  <a:pt x="162" y="214"/>
                  <a:pt x="167" y="215"/>
                  <a:pt x="171" y="213"/>
                </a:cubicBezTo>
                <a:cubicBezTo>
                  <a:pt x="175" y="212"/>
                  <a:pt x="180" y="213"/>
                  <a:pt x="185" y="214"/>
                </a:cubicBezTo>
                <a:cubicBezTo>
                  <a:pt x="189" y="216"/>
                  <a:pt x="195" y="217"/>
                  <a:pt x="200" y="217"/>
                </a:cubicBezTo>
                <a:cubicBezTo>
                  <a:pt x="208" y="216"/>
                  <a:pt x="216" y="218"/>
                  <a:pt x="224" y="215"/>
                </a:cubicBezTo>
                <a:cubicBezTo>
                  <a:pt x="225" y="214"/>
                  <a:pt x="226" y="214"/>
                  <a:pt x="227" y="215"/>
                </a:cubicBezTo>
                <a:cubicBezTo>
                  <a:pt x="235" y="218"/>
                  <a:pt x="243" y="216"/>
                  <a:pt x="251" y="216"/>
                </a:cubicBezTo>
                <a:cubicBezTo>
                  <a:pt x="260" y="217"/>
                  <a:pt x="268" y="218"/>
                  <a:pt x="277" y="216"/>
                </a:cubicBezTo>
                <a:cubicBezTo>
                  <a:pt x="284" y="215"/>
                  <a:pt x="291" y="215"/>
                  <a:pt x="298" y="215"/>
                </a:cubicBezTo>
                <a:cubicBezTo>
                  <a:pt x="300" y="215"/>
                  <a:pt x="301" y="214"/>
                  <a:pt x="302" y="212"/>
                </a:cubicBezTo>
                <a:cubicBezTo>
                  <a:pt x="303" y="211"/>
                  <a:pt x="302" y="210"/>
                  <a:pt x="301" y="209"/>
                </a:cubicBezTo>
                <a:cubicBezTo>
                  <a:pt x="299" y="209"/>
                  <a:pt x="297" y="209"/>
                  <a:pt x="295" y="208"/>
                </a:cubicBezTo>
                <a:cubicBezTo>
                  <a:pt x="296" y="207"/>
                  <a:pt x="297" y="206"/>
                  <a:pt x="298" y="206"/>
                </a:cubicBezTo>
                <a:cubicBezTo>
                  <a:pt x="302" y="207"/>
                  <a:pt x="306" y="202"/>
                  <a:pt x="311" y="206"/>
                </a:cubicBezTo>
                <a:cubicBezTo>
                  <a:pt x="311" y="206"/>
                  <a:pt x="312" y="206"/>
                  <a:pt x="312" y="206"/>
                </a:cubicBezTo>
                <a:cubicBezTo>
                  <a:pt x="319" y="205"/>
                  <a:pt x="325" y="209"/>
                  <a:pt x="332" y="208"/>
                </a:cubicBezTo>
                <a:cubicBezTo>
                  <a:pt x="332" y="211"/>
                  <a:pt x="332" y="213"/>
                  <a:pt x="332" y="216"/>
                </a:cubicBezTo>
                <a:cubicBezTo>
                  <a:pt x="334" y="217"/>
                  <a:pt x="335" y="216"/>
                  <a:pt x="337" y="216"/>
                </a:cubicBezTo>
                <a:cubicBezTo>
                  <a:pt x="337" y="218"/>
                  <a:pt x="338" y="218"/>
                  <a:pt x="339" y="219"/>
                </a:cubicBezTo>
                <a:cubicBezTo>
                  <a:pt x="342" y="221"/>
                  <a:pt x="346" y="219"/>
                  <a:pt x="349" y="221"/>
                </a:cubicBezTo>
                <a:cubicBezTo>
                  <a:pt x="350" y="222"/>
                  <a:pt x="352" y="219"/>
                  <a:pt x="355" y="220"/>
                </a:cubicBezTo>
                <a:cubicBezTo>
                  <a:pt x="357" y="220"/>
                  <a:pt x="356" y="218"/>
                  <a:pt x="356" y="216"/>
                </a:cubicBezTo>
                <a:cubicBezTo>
                  <a:pt x="356" y="215"/>
                  <a:pt x="355" y="215"/>
                  <a:pt x="354" y="215"/>
                </a:cubicBezTo>
                <a:cubicBezTo>
                  <a:pt x="350" y="215"/>
                  <a:pt x="346" y="215"/>
                  <a:pt x="343" y="215"/>
                </a:cubicBezTo>
                <a:cubicBezTo>
                  <a:pt x="342" y="215"/>
                  <a:pt x="340" y="215"/>
                  <a:pt x="341" y="213"/>
                </a:cubicBezTo>
                <a:cubicBezTo>
                  <a:pt x="341" y="213"/>
                  <a:pt x="342" y="213"/>
                  <a:pt x="342" y="213"/>
                </a:cubicBezTo>
                <a:cubicBezTo>
                  <a:pt x="343" y="213"/>
                  <a:pt x="345" y="214"/>
                  <a:pt x="346" y="212"/>
                </a:cubicBezTo>
                <a:cubicBezTo>
                  <a:pt x="346" y="209"/>
                  <a:pt x="344" y="210"/>
                  <a:pt x="342" y="209"/>
                </a:cubicBezTo>
                <a:cubicBezTo>
                  <a:pt x="340" y="205"/>
                  <a:pt x="340" y="204"/>
                  <a:pt x="343" y="204"/>
                </a:cubicBezTo>
                <a:cubicBezTo>
                  <a:pt x="346" y="204"/>
                  <a:pt x="349" y="203"/>
                  <a:pt x="351" y="203"/>
                </a:cubicBezTo>
                <a:cubicBezTo>
                  <a:pt x="357" y="202"/>
                  <a:pt x="362" y="200"/>
                  <a:pt x="369" y="201"/>
                </a:cubicBezTo>
                <a:cubicBezTo>
                  <a:pt x="366" y="198"/>
                  <a:pt x="363" y="197"/>
                  <a:pt x="360" y="197"/>
                </a:cubicBezTo>
                <a:cubicBezTo>
                  <a:pt x="349" y="197"/>
                  <a:pt x="338" y="197"/>
                  <a:pt x="328" y="197"/>
                </a:cubicBezTo>
                <a:cubicBezTo>
                  <a:pt x="326" y="197"/>
                  <a:pt x="324" y="197"/>
                  <a:pt x="323" y="198"/>
                </a:cubicBezTo>
                <a:cubicBezTo>
                  <a:pt x="319" y="203"/>
                  <a:pt x="314" y="200"/>
                  <a:pt x="309" y="201"/>
                </a:cubicBezTo>
                <a:cubicBezTo>
                  <a:pt x="306" y="201"/>
                  <a:pt x="303" y="198"/>
                  <a:pt x="298" y="196"/>
                </a:cubicBezTo>
                <a:cubicBezTo>
                  <a:pt x="307" y="196"/>
                  <a:pt x="313" y="195"/>
                  <a:pt x="319" y="194"/>
                </a:cubicBezTo>
                <a:cubicBezTo>
                  <a:pt x="334" y="191"/>
                  <a:pt x="349" y="193"/>
                  <a:pt x="365" y="192"/>
                </a:cubicBezTo>
                <a:cubicBezTo>
                  <a:pt x="360" y="189"/>
                  <a:pt x="360" y="189"/>
                  <a:pt x="350" y="189"/>
                </a:cubicBezTo>
                <a:cubicBezTo>
                  <a:pt x="348" y="187"/>
                  <a:pt x="349" y="185"/>
                  <a:pt x="349" y="184"/>
                </a:cubicBezTo>
                <a:cubicBezTo>
                  <a:pt x="349" y="182"/>
                  <a:pt x="348" y="181"/>
                  <a:pt x="347" y="182"/>
                </a:cubicBezTo>
                <a:cubicBezTo>
                  <a:pt x="341" y="187"/>
                  <a:pt x="334" y="186"/>
                  <a:pt x="327" y="188"/>
                </a:cubicBezTo>
                <a:cubicBezTo>
                  <a:pt x="325" y="189"/>
                  <a:pt x="323" y="187"/>
                  <a:pt x="320" y="187"/>
                </a:cubicBezTo>
                <a:cubicBezTo>
                  <a:pt x="312" y="187"/>
                  <a:pt x="304" y="187"/>
                  <a:pt x="296" y="187"/>
                </a:cubicBezTo>
                <a:cubicBezTo>
                  <a:pt x="290" y="187"/>
                  <a:pt x="285" y="184"/>
                  <a:pt x="279" y="185"/>
                </a:cubicBezTo>
                <a:cubicBezTo>
                  <a:pt x="273" y="186"/>
                  <a:pt x="267" y="185"/>
                  <a:pt x="261" y="185"/>
                </a:cubicBezTo>
                <a:cubicBezTo>
                  <a:pt x="255" y="185"/>
                  <a:pt x="249" y="185"/>
                  <a:pt x="243" y="185"/>
                </a:cubicBezTo>
                <a:cubicBezTo>
                  <a:pt x="244" y="183"/>
                  <a:pt x="246" y="181"/>
                  <a:pt x="248" y="182"/>
                </a:cubicBezTo>
                <a:cubicBezTo>
                  <a:pt x="253" y="182"/>
                  <a:pt x="258" y="182"/>
                  <a:pt x="264" y="182"/>
                </a:cubicBezTo>
                <a:cubicBezTo>
                  <a:pt x="265" y="182"/>
                  <a:pt x="266" y="182"/>
                  <a:pt x="268" y="181"/>
                </a:cubicBezTo>
                <a:cubicBezTo>
                  <a:pt x="266" y="174"/>
                  <a:pt x="261" y="170"/>
                  <a:pt x="256" y="166"/>
                </a:cubicBezTo>
                <a:cubicBezTo>
                  <a:pt x="255" y="165"/>
                  <a:pt x="253" y="164"/>
                  <a:pt x="251" y="164"/>
                </a:cubicBezTo>
                <a:cubicBezTo>
                  <a:pt x="249" y="164"/>
                  <a:pt x="246" y="164"/>
                  <a:pt x="243" y="163"/>
                </a:cubicBezTo>
                <a:cubicBezTo>
                  <a:pt x="242" y="162"/>
                  <a:pt x="240" y="162"/>
                  <a:pt x="238" y="163"/>
                </a:cubicBezTo>
                <a:cubicBezTo>
                  <a:pt x="237" y="165"/>
                  <a:pt x="235" y="164"/>
                  <a:pt x="234" y="164"/>
                </a:cubicBezTo>
                <a:cubicBezTo>
                  <a:pt x="232" y="164"/>
                  <a:pt x="231" y="165"/>
                  <a:pt x="231" y="163"/>
                </a:cubicBezTo>
                <a:cubicBezTo>
                  <a:pt x="231" y="161"/>
                  <a:pt x="232" y="161"/>
                  <a:pt x="234" y="161"/>
                </a:cubicBezTo>
                <a:cubicBezTo>
                  <a:pt x="237" y="161"/>
                  <a:pt x="240" y="161"/>
                  <a:pt x="242" y="161"/>
                </a:cubicBezTo>
                <a:cubicBezTo>
                  <a:pt x="246" y="161"/>
                  <a:pt x="247" y="158"/>
                  <a:pt x="245" y="155"/>
                </a:cubicBezTo>
                <a:cubicBezTo>
                  <a:pt x="245" y="155"/>
                  <a:pt x="245" y="154"/>
                  <a:pt x="245" y="153"/>
                </a:cubicBezTo>
                <a:cubicBezTo>
                  <a:pt x="242" y="147"/>
                  <a:pt x="242" y="147"/>
                  <a:pt x="234" y="147"/>
                </a:cubicBezTo>
                <a:cubicBezTo>
                  <a:pt x="234" y="147"/>
                  <a:pt x="233" y="147"/>
                  <a:pt x="233" y="147"/>
                </a:cubicBezTo>
                <a:cubicBezTo>
                  <a:pt x="230" y="144"/>
                  <a:pt x="227" y="144"/>
                  <a:pt x="224" y="147"/>
                </a:cubicBezTo>
                <a:cubicBezTo>
                  <a:pt x="222" y="147"/>
                  <a:pt x="221" y="147"/>
                  <a:pt x="219" y="147"/>
                </a:cubicBezTo>
                <a:cubicBezTo>
                  <a:pt x="218" y="147"/>
                  <a:pt x="216" y="146"/>
                  <a:pt x="215" y="149"/>
                </a:cubicBezTo>
                <a:cubicBezTo>
                  <a:pt x="213" y="149"/>
                  <a:pt x="210" y="148"/>
                  <a:pt x="208" y="149"/>
                </a:cubicBezTo>
                <a:cubicBezTo>
                  <a:pt x="204" y="149"/>
                  <a:pt x="201" y="148"/>
                  <a:pt x="199" y="147"/>
                </a:cubicBezTo>
                <a:cubicBezTo>
                  <a:pt x="196" y="145"/>
                  <a:pt x="193" y="145"/>
                  <a:pt x="190" y="147"/>
                </a:cubicBezTo>
                <a:cubicBezTo>
                  <a:pt x="188" y="148"/>
                  <a:pt x="184" y="149"/>
                  <a:pt x="181" y="149"/>
                </a:cubicBezTo>
                <a:cubicBezTo>
                  <a:pt x="180" y="148"/>
                  <a:pt x="178" y="148"/>
                  <a:pt x="177" y="150"/>
                </a:cubicBezTo>
                <a:cubicBezTo>
                  <a:pt x="176" y="151"/>
                  <a:pt x="175" y="151"/>
                  <a:pt x="174" y="150"/>
                </a:cubicBezTo>
                <a:cubicBezTo>
                  <a:pt x="169" y="147"/>
                  <a:pt x="163" y="149"/>
                  <a:pt x="158" y="149"/>
                </a:cubicBezTo>
                <a:cubicBezTo>
                  <a:pt x="158" y="147"/>
                  <a:pt x="159" y="146"/>
                  <a:pt x="157" y="145"/>
                </a:cubicBezTo>
                <a:cubicBezTo>
                  <a:pt x="156" y="145"/>
                  <a:pt x="154" y="145"/>
                  <a:pt x="155" y="147"/>
                </a:cubicBezTo>
                <a:cubicBezTo>
                  <a:pt x="153" y="147"/>
                  <a:pt x="151" y="147"/>
                  <a:pt x="149" y="147"/>
                </a:cubicBezTo>
                <a:cubicBezTo>
                  <a:pt x="149" y="146"/>
                  <a:pt x="150" y="144"/>
                  <a:pt x="148" y="143"/>
                </a:cubicBezTo>
                <a:cubicBezTo>
                  <a:pt x="147" y="143"/>
                  <a:pt x="146" y="144"/>
                  <a:pt x="146" y="145"/>
                </a:cubicBezTo>
                <a:cubicBezTo>
                  <a:pt x="144" y="145"/>
                  <a:pt x="142" y="145"/>
                  <a:pt x="141" y="145"/>
                </a:cubicBezTo>
                <a:cubicBezTo>
                  <a:pt x="140" y="144"/>
                  <a:pt x="141" y="142"/>
                  <a:pt x="139" y="142"/>
                </a:cubicBezTo>
                <a:cubicBezTo>
                  <a:pt x="138" y="142"/>
                  <a:pt x="136" y="141"/>
                  <a:pt x="135" y="143"/>
                </a:cubicBezTo>
                <a:cubicBezTo>
                  <a:pt x="133" y="144"/>
                  <a:pt x="130" y="141"/>
                  <a:pt x="128" y="142"/>
                </a:cubicBezTo>
                <a:cubicBezTo>
                  <a:pt x="125" y="144"/>
                  <a:pt x="123" y="143"/>
                  <a:pt x="121" y="143"/>
                </a:cubicBezTo>
                <a:cubicBezTo>
                  <a:pt x="119" y="144"/>
                  <a:pt x="118" y="143"/>
                  <a:pt x="116" y="143"/>
                </a:cubicBezTo>
                <a:cubicBezTo>
                  <a:pt x="113" y="141"/>
                  <a:pt x="108" y="141"/>
                  <a:pt x="104" y="143"/>
                </a:cubicBezTo>
                <a:cubicBezTo>
                  <a:pt x="101" y="143"/>
                  <a:pt x="98" y="140"/>
                  <a:pt x="94" y="142"/>
                </a:cubicBezTo>
                <a:cubicBezTo>
                  <a:pt x="94" y="141"/>
                  <a:pt x="91" y="138"/>
                  <a:pt x="90" y="137"/>
                </a:cubicBezTo>
                <a:cubicBezTo>
                  <a:pt x="86" y="134"/>
                  <a:pt x="86" y="134"/>
                  <a:pt x="83" y="138"/>
                </a:cubicBezTo>
                <a:cubicBezTo>
                  <a:pt x="82" y="139"/>
                  <a:pt x="81" y="140"/>
                  <a:pt x="82" y="141"/>
                </a:cubicBezTo>
                <a:cubicBezTo>
                  <a:pt x="83" y="142"/>
                  <a:pt x="83" y="143"/>
                  <a:pt x="85" y="143"/>
                </a:cubicBezTo>
                <a:cubicBezTo>
                  <a:pt x="88" y="143"/>
                  <a:pt x="91" y="143"/>
                  <a:pt x="94" y="143"/>
                </a:cubicBezTo>
                <a:cubicBezTo>
                  <a:pt x="97" y="147"/>
                  <a:pt x="101" y="149"/>
                  <a:pt x="107" y="149"/>
                </a:cubicBezTo>
                <a:cubicBezTo>
                  <a:pt x="109" y="149"/>
                  <a:pt x="111" y="149"/>
                  <a:pt x="113" y="149"/>
                </a:cubicBezTo>
                <a:cubicBezTo>
                  <a:pt x="123" y="148"/>
                  <a:pt x="133" y="151"/>
                  <a:pt x="143" y="152"/>
                </a:cubicBezTo>
                <a:cubicBezTo>
                  <a:pt x="144" y="152"/>
                  <a:pt x="145" y="154"/>
                  <a:pt x="147" y="155"/>
                </a:cubicBezTo>
                <a:cubicBezTo>
                  <a:pt x="141" y="156"/>
                  <a:pt x="135" y="156"/>
                  <a:pt x="130" y="156"/>
                </a:cubicBezTo>
                <a:cubicBezTo>
                  <a:pt x="130" y="156"/>
                  <a:pt x="130" y="157"/>
                  <a:pt x="130" y="157"/>
                </a:cubicBezTo>
                <a:cubicBezTo>
                  <a:pt x="136" y="157"/>
                  <a:pt x="142" y="157"/>
                  <a:pt x="147" y="157"/>
                </a:cubicBezTo>
                <a:cubicBezTo>
                  <a:pt x="153" y="157"/>
                  <a:pt x="158" y="157"/>
                  <a:pt x="163" y="157"/>
                </a:cubicBezTo>
                <a:cubicBezTo>
                  <a:pt x="164" y="157"/>
                  <a:pt x="166" y="157"/>
                  <a:pt x="167" y="158"/>
                </a:cubicBezTo>
                <a:cubicBezTo>
                  <a:pt x="169" y="160"/>
                  <a:pt x="168" y="164"/>
                  <a:pt x="172" y="163"/>
                </a:cubicBezTo>
                <a:cubicBezTo>
                  <a:pt x="175" y="162"/>
                  <a:pt x="177" y="165"/>
                  <a:pt x="180" y="164"/>
                </a:cubicBezTo>
                <a:cubicBezTo>
                  <a:pt x="182" y="164"/>
                  <a:pt x="185" y="165"/>
                  <a:pt x="187" y="163"/>
                </a:cubicBezTo>
                <a:cubicBezTo>
                  <a:pt x="188" y="162"/>
                  <a:pt x="189" y="163"/>
                  <a:pt x="191" y="163"/>
                </a:cubicBezTo>
                <a:cubicBezTo>
                  <a:pt x="190" y="165"/>
                  <a:pt x="188" y="166"/>
                  <a:pt x="188" y="167"/>
                </a:cubicBezTo>
                <a:cubicBezTo>
                  <a:pt x="187" y="169"/>
                  <a:pt x="188" y="171"/>
                  <a:pt x="190" y="171"/>
                </a:cubicBezTo>
                <a:cubicBezTo>
                  <a:pt x="192" y="171"/>
                  <a:pt x="195" y="171"/>
                  <a:pt x="195" y="174"/>
                </a:cubicBezTo>
                <a:cubicBezTo>
                  <a:pt x="195" y="175"/>
                  <a:pt x="197" y="175"/>
                  <a:pt x="198" y="175"/>
                </a:cubicBezTo>
                <a:cubicBezTo>
                  <a:pt x="203" y="172"/>
                  <a:pt x="208" y="176"/>
                  <a:pt x="212" y="176"/>
                </a:cubicBezTo>
                <a:cubicBezTo>
                  <a:pt x="213" y="177"/>
                  <a:pt x="214" y="177"/>
                  <a:pt x="214" y="178"/>
                </a:cubicBezTo>
                <a:cubicBezTo>
                  <a:pt x="214" y="179"/>
                  <a:pt x="213" y="180"/>
                  <a:pt x="212" y="180"/>
                </a:cubicBezTo>
                <a:cubicBezTo>
                  <a:pt x="207" y="182"/>
                  <a:pt x="202" y="184"/>
                  <a:pt x="198" y="188"/>
                </a:cubicBezTo>
                <a:cubicBezTo>
                  <a:pt x="196" y="189"/>
                  <a:pt x="195" y="187"/>
                  <a:pt x="195" y="186"/>
                </a:cubicBezTo>
                <a:cubicBezTo>
                  <a:pt x="195" y="183"/>
                  <a:pt x="194" y="181"/>
                  <a:pt x="191" y="179"/>
                </a:cubicBezTo>
                <a:cubicBezTo>
                  <a:pt x="190" y="178"/>
                  <a:pt x="189" y="178"/>
                  <a:pt x="188" y="178"/>
                </a:cubicBezTo>
                <a:cubicBezTo>
                  <a:pt x="185" y="181"/>
                  <a:pt x="180" y="179"/>
                  <a:pt x="177" y="181"/>
                </a:cubicBezTo>
                <a:cubicBezTo>
                  <a:pt x="175" y="182"/>
                  <a:pt x="173" y="182"/>
                  <a:pt x="170" y="182"/>
                </a:cubicBezTo>
                <a:cubicBezTo>
                  <a:pt x="168" y="182"/>
                  <a:pt x="167" y="179"/>
                  <a:pt x="166" y="177"/>
                </a:cubicBezTo>
                <a:cubicBezTo>
                  <a:pt x="164" y="174"/>
                  <a:pt x="160" y="173"/>
                  <a:pt x="158" y="177"/>
                </a:cubicBezTo>
                <a:cubicBezTo>
                  <a:pt x="158" y="179"/>
                  <a:pt x="157" y="180"/>
                  <a:pt x="156" y="182"/>
                </a:cubicBezTo>
                <a:cubicBezTo>
                  <a:pt x="156" y="184"/>
                  <a:pt x="154" y="185"/>
                  <a:pt x="151" y="185"/>
                </a:cubicBezTo>
                <a:cubicBezTo>
                  <a:pt x="149" y="185"/>
                  <a:pt x="147" y="185"/>
                  <a:pt x="145" y="187"/>
                </a:cubicBezTo>
                <a:cubicBezTo>
                  <a:pt x="142" y="188"/>
                  <a:pt x="139" y="186"/>
                  <a:pt x="137" y="183"/>
                </a:cubicBezTo>
                <a:cubicBezTo>
                  <a:pt x="134" y="177"/>
                  <a:pt x="128" y="177"/>
                  <a:pt x="123" y="175"/>
                </a:cubicBezTo>
                <a:cubicBezTo>
                  <a:pt x="121" y="174"/>
                  <a:pt x="119" y="176"/>
                  <a:pt x="116" y="177"/>
                </a:cubicBezTo>
                <a:cubicBezTo>
                  <a:pt x="113" y="177"/>
                  <a:pt x="110" y="179"/>
                  <a:pt x="108" y="181"/>
                </a:cubicBezTo>
                <a:cubicBezTo>
                  <a:pt x="102" y="185"/>
                  <a:pt x="101" y="185"/>
                  <a:pt x="97" y="180"/>
                </a:cubicBezTo>
                <a:cubicBezTo>
                  <a:pt x="96" y="180"/>
                  <a:pt x="96" y="178"/>
                  <a:pt x="95" y="177"/>
                </a:cubicBezTo>
                <a:cubicBezTo>
                  <a:pt x="89" y="182"/>
                  <a:pt x="84" y="182"/>
                  <a:pt x="78" y="182"/>
                </a:cubicBezTo>
                <a:cubicBezTo>
                  <a:pt x="74" y="182"/>
                  <a:pt x="71" y="182"/>
                  <a:pt x="67" y="182"/>
                </a:cubicBezTo>
                <a:cubicBezTo>
                  <a:pt x="59" y="181"/>
                  <a:pt x="51" y="184"/>
                  <a:pt x="42" y="183"/>
                </a:cubicBezTo>
                <a:cubicBezTo>
                  <a:pt x="39" y="183"/>
                  <a:pt x="38" y="187"/>
                  <a:pt x="35" y="184"/>
                </a:cubicBezTo>
                <a:cubicBezTo>
                  <a:pt x="32" y="182"/>
                  <a:pt x="29" y="184"/>
                  <a:pt x="27" y="183"/>
                </a:cubicBezTo>
                <a:cubicBezTo>
                  <a:pt x="24" y="183"/>
                  <a:pt x="21" y="183"/>
                  <a:pt x="18" y="183"/>
                </a:cubicBezTo>
                <a:cubicBezTo>
                  <a:pt x="16" y="181"/>
                  <a:pt x="18" y="179"/>
                  <a:pt x="17" y="177"/>
                </a:cubicBezTo>
                <a:cubicBezTo>
                  <a:pt x="14" y="173"/>
                  <a:pt x="10" y="172"/>
                  <a:pt x="5" y="174"/>
                </a:cubicBezTo>
                <a:cubicBezTo>
                  <a:pt x="4" y="174"/>
                  <a:pt x="4" y="175"/>
                  <a:pt x="2" y="175"/>
                </a:cubicBezTo>
                <a:cubicBezTo>
                  <a:pt x="1" y="175"/>
                  <a:pt x="0" y="174"/>
                  <a:pt x="0" y="172"/>
                </a:cubicBezTo>
                <a:cubicBezTo>
                  <a:pt x="0" y="171"/>
                  <a:pt x="0" y="169"/>
                  <a:pt x="2" y="169"/>
                </a:cubicBezTo>
                <a:cubicBezTo>
                  <a:pt x="5" y="170"/>
                  <a:pt x="8" y="169"/>
                  <a:pt x="10" y="170"/>
                </a:cubicBezTo>
                <a:cubicBezTo>
                  <a:pt x="14" y="170"/>
                  <a:pt x="16" y="168"/>
                  <a:pt x="19" y="168"/>
                </a:cubicBezTo>
                <a:cubicBezTo>
                  <a:pt x="21" y="167"/>
                  <a:pt x="22" y="164"/>
                  <a:pt x="22" y="162"/>
                </a:cubicBezTo>
                <a:cubicBezTo>
                  <a:pt x="24" y="159"/>
                  <a:pt x="24" y="158"/>
                  <a:pt x="27" y="160"/>
                </a:cubicBezTo>
                <a:cubicBezTo>
                  <a:pt x="31" y="161"/>
                  <a:pt x="35" y="162"/>
                  <a:pt x="39" y="164"/>
                </a:cubicBezTo>
                <a:cubicBezTo>
                  <a:pt x="40" y="165"/>
                  <a:pt x="42" y="164"/>
                  <a:pt x="44" y="164"/>
                </a:cubicBezTo>
                <a:cubicBezTo>
                  <a:pt x="45" y="164"/>
                  <a:pt x="45" y="162"/>
                  <a:pt x="46" y="161"/>
                </a:cubicBezTo>
                <a:cubicBezTo>
                  <a:pt x="48" y="159"/>
                  <a:pt x="46" y="158"/>
                  <a:pt x="45" y="156"/>
                </a:cubicBezTo>
                <a:cubicBezTo>
                  <a:pt x="44" y="154"/>
                  <a:pt x="41" y="154"/>
                  <a:pt x="39" y="152"/>
                </a:cubicBezTo>
                <a:cubicBezTo>
                  <a:pt x="38" y="151"/>
                  <a:pt x="38" y="151"/>
                  <a:pt x="38" y="150"/>
                </a:cubicBezTo>
                <a:cubicBezTo>
                  <a:pt x="38" y="149"/>
                  <a:pt x="39" y="149"/>
                  <a:pt x="40" y="149"/>
                </a:cubicBezTo>
                <a:cubicBezTo>
                  <a:pt x="43" y="149"/>
                  <a:pt x="47" y="148"/>
                  <a:pt x="50" y="150"/>
                </a:cubicBezTo>
                <a:cubicBezTo>
                  <a:pt x="50" y="151"/>
                  <a:pt x="51" y="150"/>
                  <a:pt x="51" y="150"/>
                </a:cubicBezTo>
                <a:cubicBezTo>
                  <a:pt x="53" y="149"/>
                  <a:pt x="51" y="149"/>
                  <a:pt x="51" y="148"/>
                </a:cubicBezTo>
                <a:cubicBezTo>
                  <a:pt x="50" y="147"/>
                  <a:pt x="50" y="145"/>
                  <a:pt x="52" y="145"/>
                </a:cubicBezTo>
                <a:cubicBezTo>
                  <a:pt x="54" y="145"/>
                  <a:pt x="56" y="145"/>
                  <a:pt x="59" y="145"/>
                </a:cubicBezTo>
                <a:cubicBezTo>
                  <a:pt x="56" y="143"/>
                  <a:pt x="53" y="143"/>
                  <a:pt x="50" y="142"/>
                </a:cubicBezTo>
                <a:cubicBezTo>
                  <a:pt x="48" y="141"/>
                  <a:pt x="48" y="140"/>
                  <a:pt x="49" y="139"/>
                </a:cubicBezTo>
                <a:cubicBezTo>
                  <a:pt x="50" y="135"/>
                  <a:pt x="50" y="134"/>
                  <a:pt x="46" y="133"/>
                </a:cubicBezTo>
                <a:cubicBezTo>
                  <a:pt x="45" y="133"/>
                  <a:pt x="43" y="133"/>
                  <a:pt x="42" y="133"/>
                </a:cubicBezTo>
                <a:cubicBezTo>
                  <a:pt x="42" y="132"/>
                  <a:pt x="42" y="132"/>
                  <a:pt x="42" y="131"/>
                </a:cubicBezTo>
                <a:cubicBezTo>
                  <a:pt x="42" y="131"/>
                  <a:pt x="42" y="130"/>
                  <a:pt x="42" y="130"/>
                </a:cubicBezTo>
                <a:cubicBezTo>
                  <a:pt x="49" y="131"/>
                  <a:pt x="54" y="126"/>
                  <a:pt x="61" y="126"/>
                </a:cubicBezTo>
                <a:cubicBezTo>
                  <a:pt x="65" y="126"/>
                  <a:pt x="69" y="124"/>
                  <a:pt x="73" y="121"/>
                </a:cubicBezTo>
                <a:cubicBezTo>
                  <a:pt x="73" y="120"/>
                  <a:pt x="75" y="120"/>
                  <a:pt x="75" y="119"/>
                </a:cubicBezTo>
                <a:cubicBezTo>
                  <a:pt x="75" y="117"/>
                  <a:pt x="73" y="117"/>
                  <a:pt x="72" y="117"/>
                </a:cubicBezTo>
                <a:cubicBezTo>
                  <a:pt x="69" y="117"/>
                  <a:pt x="66" y="117"/>
                  <a:pt x="63" y="117"/>
                </a:cubicBezTo>
                <a:cubicBezTo>
                  <a:pt x="62" y="117"/>
                  <a:pt x="61" y="117"/>
                  <a:pt x="61" y="116"/>
                </a:cubicBezTo>
                <a:cubicBezTo>
                  <a:pt x="61" y="115"/>
                  <a:pt x="61" y="114"/>
                  <a:pt x="62" y="114"/>
                </a:cubicBezTo>
                <a:cubicBezTo>
                  <a:pt x="64" y="114"/>
                  <a:pt x="65" y="112"/>
                  <a:pt x="68" y="112"/>
                </a:cubicBezTo>
                <a:cubicBezTo>
                  <a:pt x="71" y="112"/>
                  <a:pt x="74" y="112"/>
                  <a:pt x="77" y="112"/>
                </a:cubicBezTo>
                <a:cubicBezTo>
                  <a:pt x="79" y="111"/>
                  <a:pt x="78" y="109"/>
                  <a:pt x="78" y="108"/>
                </a:cubicBezTo>
                <a:cubicBezTo>
                  <a:pt x="78" y="107"/>
                  <a:pt x="78" y="106"/>
                  <a:pt x="78" y="106"/>
                </a:cubicBezTo>
                <a:cubicBezTo>
                  <a:pt x="72" y="105"/>
                  <a:pt x="69" y="100"/>
                  <a:pt x="63" y="100"/>
                </a:cubicBezTo>
                <a:cubicBezTo>
                  <a:pt x="51" y="100"/>
                  <a:pt x="40" y="103"/>
                  <a:pt x="28" y="102"/>
                </a:cubicBezTo>
                <a:cubicBezTo>
                  <a:pt x="26" y="101"/>
                  <a:pt x="23" y="103"/>
                  <a:pt x="23" y="100"/>
                </a:cubicBezTo>
                <a:cubicBezTo>
                  <a:pt x="22" y="96"/>
                  <a:pt x="26" y="98"/>
                  <a:pt x="28" y="98"/>
                </a:cubicBezTo>
                <a:cubicBezTo>
                  <a:pt x="32" y="99"/>
                  <a:pt x="36" y="96"/>
                  <a:pt x="40" y="96"/>
                </a:cubicBezTo>
                <a:cubicBezTo>
                  <a:pt x="44" y="97"/>
                  <a:pt x="49" y="98"/>
                  <a:pt x="53" y="96"/>
                </a:cubicBezTo>
                <a:cubicBezTo>
                  <a:pt x="60" y="94"/>
                  <a:pt x="67" y="95"/>
                  <a:pt x="73" y="95"/>
                </a:cubicBezTo>
                <a:cubicBezTo>
                  <a:pt x="86" y="94"/>
                  <a:pt x="98" y="91"/>
                  <a:pt x="107" y="82"/>
                </a:cubicBezTo>
                <a:cubicBezTo>
                  <a:pt x="111" y="79"/>
                  <a:pt x="115" y="79"/>
                  <a:pt x="119" y="79"/>
                </a:cubicBezTo>
                <a:cubicBezTo>
                  <a:pt x="120" y="79"/>
                  <a:pt x="123" y="80"/>
                  <a:pt x="123" y="78"/>
                </a:cubicBezTo>
                <a:cubicBezTo>
                  <a:pt x="123" y="74"/>
                  <a:pt x="120" y="76"/>
                  <a:pt x="119" y="76"/>
                </a:cubicBezTo>
                <a:cubicBezTo>
                  <a:pt x="102" y="76"/>
                  <a:pt x="85" y="76"/>
                  <a:pt x="67" y="76"/>
                </a:cubicBezTo>
                <a:cubicBezTo>
                  <a:pt x="61" y="76"/>
                  <a:pt x="57" y="71"/>
                  <a:pt x="52" y="66"/>
                </a:cubicBezTo>
                <a:cubicBezTo>
                  <a:pt x="52" y="66"/>
                  <a:pt x="52" y="65"/>
                  <a:pt x="52" y="64"/>
                </a:cubicBezTo>
                <a:cubicBezTo>
                  <a:pt x="54" y="61"/>
                  <a:pt x="55" y="59"/>
                  <a:pt x="56" y="56"/>
                </a:cubicBezTo>
                <a:cubicBezTo>
                  <a:pt x="56" y="53"/>
                  <a:pt x="59" y="50"/>
                  <a:pt x="62" y="50"/>
                </a:cubicBezTo>
                <a:cubicBezTo>
                  <a:pt x="70" y="50"/>
                  <a:pt x="70" y="43"/>
                  <a:pt x="71" y="38"/>
                </a:cubicBezTo>
                <a:cubicBezTo>
                  <a:pt x="72" y="31"/>
                  <a:pt x="77" y="26"/>
                  <a:pt x="82" y="21"/>
                </a:cubicBezTo>
                <a:cubicBezTo>
                  <a:pt x="83" y="19"/>
                  <a:pt x="85" y="20"/>
                  <a:pt x="86" y="20"/>
                </a:cubicBezTo>
                <a:cubicBezTo>
                  <a:pt x="90" y="20"/>
                  <a:pt x="94" y="21"/>
                  <a:pt x="97" y="18"/>
                </a:cubicBezTo>
                <a:cubicBezTo>
                  <a:pt x="98" y="17"/>
                  <a:pt x="99" y="17"/>
                  <a:pt x="101" y="17"/>
                </a:cubicBezTo>
                <a:cubicBezTo>
                  <a:pt x="104" y="17"/>
                  <a:pt x="107" y="17"/>
                  <a:pt x="109" y="17"/>
                </a:cubicBezTo>
                <a:cubicBezTo>
                  <a:pt x="114" y="16"/>
                  <a:pt x="119" y="17"/>
                  <a:pt x="123" y="20"/>
                </a:cubicBezTo>
                <a:cubicBezTo>
                  <a:pt x="126" y="23"/>
                  <a:pt x="130" y="22"/>
                  <a:pt x="133" y="19"/>
                </a:cubicBezTo>
                <a:cubicBezTo>
                  <a:pt x="138" y="15"/>
                  <a:pt x="145" y="15"/>
                  <a:pt x="150" y="12"/>
                </a:cubicBezTo>
                <a:cubicBezTo>
                  <a:pt x="151" y="11"/>
                  <a:pt x="168" y="17"/>
                  <a:pt x="168" y="18"/>
                </a:cubicBezTo>
                <a:cubicBezTo>
                  <a:pt x="170" y="22"/>
                  <a:pt x="174" y="23"/>
                  <a:pt x="177" y="23"/>
                </a:cubicBezTo>
                <a:cubicBezTo>
                  <a:pt x="180" y="24"/>
                  <a:pt x="183" y="21"/>
                  <a:pt x="186" y="19"/>
                </a:cubicBezTo>
                <a:cubicBezTo>
                  <a:pt x="186" y="18"/>
                  <a:pt x="186" y="17"/>
                  <a:pt x="187" y="17"/>
                </a:cubicBezTo>
                <a:cubicBezTo>
                  <a:pt x="193" y="17"/>
                  <a:pt x="197" y="13"/>
                  <a:pt x="202" y="12"/>
                </a:cubicBezTo>
                <a:cubicBezTo>
                  <a:pt x="205" y="11"/>
                  <a:pt x="206" y="15"/>
                  <a:pt x="209" y="13"/>
                </a:cubicBezTo>
                <a:cubicBezTo>
                  <a:pt x="210" y="13"/>
                  <a:pt x="218" y="18"/>
                  <a:pt x="219" y="20"/>
                </a:cubicBezTo>
                <a:cubicBezTo>
                  <a:pt x="220" y="21"/>
                  <a:pt x="221" y="22"/>
                  <a:pt x="222" y="23"/>
                </a:cubicBezTo>
                <a:cubicBezTo>
                  <a:pt x="227" y="26"/>
                  <a:pt x="231" y="26"/>
                  <a:pt x="235" y="22"/>
                </a:cubicBezTo>
                <a:cubicBezTo>
                  <a:pt x="236" y="21"/>
                  <a:pt x="237" y="20"/>
                  <a:pt x="239" y="19"/>
                </a:cubicBezTo>
                <a:cubicBezTo>
                  <a:pt x="239" y="18"/>
                  <a:pt x="240" y="17"/>
                  <a:pt x="240" y="17"/>
                </a:cubicBezTo>
                <a:cubicBezTo>
                  <a:pt x="245" y="17"/>
                  <a:pt x="249" y="14"/>
                  <a:pt x="253" y="15"/>
                </a:cubicBezTo>
                <a:cubicBezTo>
                  <a:pt x="257" y="16"/>
                  <a:pt x="261" y="17"/>
                  <a:pt x="264" y="19"/>
                </a:cubicBezTo>
                <a:cubicBezTo>
                  <a:pt x="270" y="23"/>
                  <a:pt x="273" y="23"/>
                  <a:pt x="278" y="19"/>
                </a:cubicBezTo>
                <a:cubicBezTo>
                  <a:pt x="280" y="17"/>
                  <a:pt x="282" y="17"/>
                  <a:pt x="285" y="17"/>
                </a:cubicBezTo>
                <a:cubicBezTo>
                  <a:pt x="290" y="17"/>
                  <a:pt x="295" y="17"/>
                  <a:pt x="301" y="17"/>
                </a:cubicBezTo>
                <a:cubicBezTo>
                  <a:pt x="303" y="17"/>
                  <a:pt x="305" y="17"/>
                  <a:pt x="307" y="19"/>
                </a:cubicBezTo>
                <a:cubicBezTo>
                  <a:pt x="310" y="21"/>
                  <a:pt x="319" y="21"/>
                  <a:pt x="321" y="18"/>
                </a:cubicBezTo>
                <a:cubicBezTo>
                  <a:pt x="323" y="15"/>
                  <a:pt x="326" y="15"/>
                  <a:pt x="329" y="15"/>
                </a:cubicBezTo>
                <a:cubicBezTo>
                  <a:pt x="331" y="15"/>
                  <a:pt x="333" y="15"/>
                  <a:pt x="334" y="15"/>
                </a:cubicBezTo>
                <a:cubicBezTo>
                  <a:pt x="338" y="15"/>
                  <a:pt x="342" y="14"/>
                  <a:pt x="345" y="12"/>
                </a:cubicBezTo>
                <a:cubicBezTo>
                  <a:pt x="351" y="7"/>
                  <a:pt x="358" y="9"/>
                  <a:pt x="364" y="13"/>
                </a:cubicBezTo>
                <a:cubicBezTo>
                  <a:pt x="367" y="15"/>
                  <a:pt x="370" y="17"/>
                  <a:pt x="374" y="17"/>
                </a:cubicBezTo>
                <a:cubicBezTo>
                  <a:pt x="382" y="16"/>
                  <a:pt x="390" y="17"/>
                  <a:pt x="398" y="16"/>
                </a:cubicBezTo>
                <a:cubicBezTo>
                  <a:pt x="401" y="16"/>
                  <a:pt x="404" y="17"/>
                  <a:pt x="408" y="15"/>
                </a:cubicBezTo>
                <a:cubicBezTo>
                  <a:pt x="411" y="14"/>
                  <a:pt x="415" y="14"/>
                  <a:pt x="419" y="16"/>
                </a:cubicBezTo>
                <a:cubicBezTo>
                  <a:pt x="422" y="18"/>
                  <a:pt x="425" y="17"/>
                  <a:pt x="427" y="14"/>
                </a:cubicBezTo>
                <a:cubicBezTo>
                  <a:pt x="429" y="12"/>
                  <a:pt x="431" y="13"/>
                  <a:pt x="432" y="15"/>
                </a:cubicBezTo>
                <a:cubicBezTo>
                  <a:pt x="433" y="18"/>
                  <a:pt x="435" y="18"/>
                  <a:pt x="438" y="18"/>
                </a:cubicBezTo>
                <a:cubicBezTo>
                  <a:pt x="444" y="18"/>
                  <a:pt x="450" y="19"/>
                  <a:pt x="456" y="15"/>
                </a:cubicBezTo>
                <a:cubicBezTo>
                  <a:pt x="456" y="15"/>
                  <a:pt x="457" y="15"/>
                  <a:pt x="457" y="15"/>
                </a:cubicBezTo>
                <a:cubicBezTo>
                  <a:pt x="467" y="16"/>
                  <a:pt x="476" y="13"/>
                  <a:pt x="485" y="13"/>
                </a:cubicBezTo>
                <a:cubicBezTo>
                  <a:pt x="487" y="13"/>
                  <a:pt x="488" y="13"/>
                  <a:pt x="488" y="15"/>
                </a:cubicBezTo>
                <a:cubicBezTo>
                  <a:pt x="488" y="18"/>
                  <a:pt x="489" y="18"/>
                  <a:pt x="492" y="18"/>
                </a:cubicBezTo>
                <a:cubicBezTo>
                  <a:pt x="494" y="18"/>
                  <a:pt x="497" y="18"/>
                  <a:pt x="500" y="20"/>
                </a:cubicBezTo>
                <a:cubicBezTo>
                  <a:pt x="501" y="21"/>
                  <a:pt x="505" y="21"/>
                  <a:pt x="507" y="18"/>
                </a:cubicBezTo>
                <a:cubicBezTo>
                  <a:pt x="509" y="15"/>
                  <a:pt x="513" y="14"/>
                  <a:pt x="516" y="15"/>
                </a:cubicBezTo>
                <a:cubicBezTo>
                  <a:pt x="521" y="16"/>
                  <a:pt x="526" y="13"/>
                  <a:pt x="531" y="13"/>
                </a:cubicBezTo>
                <a:cubicBezTo>
                  <a:pt x="532" y="13"/>
                  <a:pt x="533" y="13"/>
                  <a:pt x="534" y="13"/>
                </a:cubicBezTo>
                <a:cubicBezTo>
                  <a:pt x="535" y="14"/>
                  <a:pt x="535" y="14"/>
                  <a:pt x="534" y="15"/>
                </a:cubicBezTo>
                <a:cubicBezTo>
                  <a:pt x="533" y="16"/>
                  <a:pt x="530" y="16"/>
                  <a:pt x="530" y="17"/>
                </a:cubicBezTo>
                <a:cubicBezTo>
                  <a:pt x="531" y="20"/>
                  <a:pt x="534" y="17"/>
                  <a:pt x="535" y="19"/>
                </a:cubicBezTo>
                <a:cubicBezTo>
                  <a:pt x="536" y="20"/>
                  <a:pt x="537" y="21"/>
                  <a:pt x="538" y="20"/>
                </a:cubicBezTo>
                <a:cubicBezTo>
                  <a:pt x="542" y="16"/>
                  <a:pt x="548" y="20"/>
                  <a:pt x="551" y="17"/>
                </a:cubicBezTo>
                <a:cubicBezTo>
                  <a:pt x="557" y="17"/>
                  <a:pt x="561" y="15"/>
                  <a:pt x="566" y="15"/>
                </a:cubicBezTo>
                <a:cubicBezTo>
                  <a:pt x="570" y="15"/>
                  <a:pt x="573" y="11"/>
                  <a:pt x="576" y="13"/>
                </a:cubicBezTo>
                <a:cubicBezTo>
                  <a:pt x="578" y="15"/>
                  <a:pt x="581" y="16"/>
                  <a:pt x="584" y="17"/>
                </a:cubicBezTo>
                <a:cubicBezTo>
                  <a:pt x="587" y="19"/>
                  <a:pt x="592" y="19"/>
                  <a:pt x="595" y="18"/>
                </a:cubicBezTo>
                <a:cubicBezTo>
                  <a:pt x="598" y="17"/>
                  <a:pt x="601" y="17"/>
                  <a:pt x="604" y="17"/>
                </a:cubicBezTo>
                <a:cubicBezTo>
                  <a:pt x="607" y="16"/>
                  <a:pt x="609" y="17"/>
                  <a:pt x="611" y="14"/>
                </a:cubicBezTo>
                <a:cubicBezTo>
                  <a:pt x="614" y="12"/>
                  <a:pt x="618" y="12"/>
                  <a:pt x="621" y="14"/>
                </a:cubicBezTo>
                <a:cubicBezTo>
                  <a:pt x="623" y="16"/>
                  <a:pt x="624" y="17"/>
                  <a:pt x="627" y="17"/>
                </a:cubicBezTo>
                <a:cubicBezTo>
                  <a:pt x="633" y="17"/>
                  <a:pt x="639" y="16"/>
                  <a:pt x="646" y="17"/>
                </a:cubicBezTo>
                <a:cubicBezTo>
                  <a:pt x="648" y="17"/>
                  <a:pt x="650" y="16"/>
                  <a:pt x="652" y="17"/>
                </a:cubicBezTo>
                <a:cubicBezTo>
                  <a:pt x="654" y="20"/>
                  <a:pt x="656" y="18"/>
                  <a:pt x="658" y="16"/>
                </a:cubicBezTo>
                <a:cubicBezTo>
                  <a:pt x="660" y="14"/>
                  <a:pt x="662" y="13"/>
                  <a:pt x="666" y="13"/>
                </a:cubicBezTo>
                <a:cubicBezTo>
                  <a:pt x="668" y="13"/>
                  <a:pt x="671" y="13"/>
                  <a:pt x="674" y="12"/>
                </a:cubicBezTo>
                <a:cubicBezTo>
                  <a:pt x="677" y="10"/>
                  <a:pt x="682" y="11"/>
                  <a:pt x="685" y="13"/>
                </a:cubicBezTo>
                <a:cubicBezTo>
                  <a:pt x="692" y="19"/>
                  <a:pt x="700" y="16"/>
                  <a:pt x="708" y="17"/>
                </a:cubicBezTo>
                <a:cubicBezTo>
                  <a:pt x="711" y="13"/>
                  <a:pt x="716" y="14"/>
                  <a:pt x="719" y="15"/>
                </a:cubicBezTo>
                <a:cubicBezTo>
                  <a:pt x="728" y="16"/>
                  <a:pt x="736" y="18"/>
                  <a:pt x="743" y="22"/>
                </a:cubicBezTo>
                <a:cubicBezTo>
                  <a:pt x="748" y="24"/>
                  <a:pt x="752" y="25"/>
                  <a:pt x="757" y="27"/>
                </a:cubicBezTo>
                <a:cubicBezTo>
                  <a:pt x="762" y="28"/>
                  <a:pt x="768" y="27"/>
                  <a:pt x="772" y="24"/>
                </a:cubicBezTo>
                <a:cubicBezTo>
                  <a:pt x="779" y="19"/>
                  <a:pt x="786" y="16"/>
                  <a:pt x="795" y="17"/>
                </a:cubicBezTo>
                <a:cubicBezTo>
                  <a:pt x="798" y="17"/>
                  <a:pt x="800" y="16"/>
                  <a:pt x="803" y="17"/>
                </a:cubicBezTo>
                <a:cubicBezTo>
                  <a:pt x="804" y="17"/>
                  <a:pt x="806" y="16"/>
                  <a:pt x="806" y="18"/>
                </a:cubicBezTo>
                <a:cubicBezTo>
                  <a:pt x="806" y="20"/>
                  <a:pt x="807" y="22"/>
                  <a:pt x="804" y="22"/>
                </a:cubicBezTo>
                <a:cubicBezTo>
                  <a:pt x="803" y="22"/>
                  <a:pt x="802" y="23"/>
                  <a:pt x="801" y="25"/>
                </a:cubicBezTo>
                <a:cubicBezTo>
                  <a:pt x="811" y="29"/>
                  <a:pt x="820" y="28"/>
                  <a:pt x="829" y="23"/>
                </a:cubicBezTo>
                <a:cubicBezTo>
                  <a:pt x="828" y="22"/>
                  <a:pt x="827" y="20"/>
                  <a:pt x="826" y="20"/>
                </a:cubicBezTo>
                <a:cubicBezTo>
                  <a:pt x="824" y="20"/>
                  <a:pt x="824" y="19"/>
                  <a:pt x="824" y="17"/>
                </a:cubicBezTo>
                <a:cubicBezTo>
                  <a:pt x="823" y="15"/>
                  <a:pt x="825" y="13"/>
                  <a:pt x="826" y="13"/>
                </a:cubicBezTo>
                <a:cubicBezTo>
                  <a:pt x="829" y="13"/>
                  <a:pt x="832" y="12"/>
                  <a:pt x="834" y="14"/>
                </a:cubicBezTo>
                <a:cubicBezTo>
                  <a:pt x="837" y="17"/>
                  <a:pt x="841" y="17"/>
                  <a:pt x="845" y="17"/>
                </a:cubicBezTo>
                <a:cubicBezTo>
                  <a:pt x="848" y="16"/>
                  <a:pt x="851" y="17"/>
                  <a:pt x="854" y="17"/>
                </a:cubicBezTo>
                <a:cubicBezTo>
                  <a:pt x="860" y="16"/>
                  <a:pt x="866" y="16"/>
                  <a:pt x="870" y="22"/>
                </a:cubicBezTo>
                <a:cubicBezTo>
                  <a:pt x="872" y="25"/>
                  <a:pt x="876" y="24"/>
                  <a:pt x="878" y="21"/>
                </a:cubicBezTo>
                <a:cubicBezTo>
                  <a:pt x="879" y="19"/>
                  <a:pt x="880" y="15"/>
                  <a:pt x="884" y="17"/>
                </a:cubicBezTo>
                <a:cubicBezTo>
                  <a:pt x="887" y="18"/>
                  <a:pt x="890" y="15"/>
                  <a:pt x="893" y="14"/>
                </a:cubicBezTo>
                <a:cubicBezTo>
                  <a:pt x="897" y="13"/>
                  <a:pt x="901" y="13"/>
                  <a:pt x="905" y="13"/>
                </a:cubicBezTo>
                <a:cubicBezTo>
                  <a:pt x="909" y="13"/>
                  <a:pt x="914" y="12"/>
                  <a:pt x="917" y="15"/>
                </a:cubicBezTo>
                <a:cubicBezTo>
                  <a:pt x="924" y="13"/>
                  <a:pt x="930" y="17"/>
                  <a:pt x="937" y="17"/>
                </a:cubicBezTo>
                <a:cubicBezTo>
                  <a:pt x="943" y="16"/>
                  <a:pt x="950" y="18"/>
                  <a:pt x="956" y="16"/>
                </a:cubicBezTo>
                <a:cubicBezTo>
                  <a:pt x="965" y="14"/>
                  <a:pt x="974" y="16"/>
                  <a:pt x="983" y="15"/>
                </a:cubicBezTo>
                <a:cubicBezTo>
                  <a:pt x="986" y="14"/>
                  <a:pt x="989" y="17"/>
                  <a:pt x="992" y="17"/>
                </a:cubicBezTo>
                <a:cubicBezTo>
                  <a:pt x="996" y="16"/>
                  <a:pt x="999" y="16"/>
                  <a:pt x="1002" y="17"/>
                </a:cubicBezTo>
                <a:cubicBezTo>
                  <a:pt x="1007" y="17"/>
                  <a:pt x="1012" y="16"/>
                  <a:pt x="1016" y="11"/>
                </a:cubicBezTo>
                <a:cubicBezTo>
                  <a:pt x="1018" y="9"/>
                  <a:pt x="1019" y="9"/>
                  <a:pt x="1022" y="11"/>
                </a:cubicBezTo>
                <a:cubicBezTo>
                  <a:pt x="1026" y="12"/>
                  <a:pt x="1029" y="13"/>
                  <a:pt x="1033" y="14"/>
                </a:cubicBezTo>
                <a:cubicBezTo>
                  <a:pt x="1034" y="15"/>
                  <a:pt x="1036" y="15"/>
                  <a:pt x="1038" y="15"/>
                </a:cubicBezTo>
                <a:cubicBezTo>
                  <a:pt x="1042" y="13"/>
                  <a:pt x="1046" y="13"/>
                  <a:pt x="1050" y="15"/>
                </a:cubicBezTo>
                <a:cubicBezTo>
                  <a:pt x="1054" y="16"/>
                  <a:pt x="1058" y="17"/>
                  <a:pt x="1062" y="18"/>
                </a:cubicBezTo>
                <a:cubicBezTo>
                  <a:pt x="1063" y="18"/>
                  <a:pt x="1063" y="18"/>
                  <a:pt x="1064" y="18"/>
                </a:cubicBezTo>
                <a:cubicBezTo>
                  <a:pt x="1068" y="18"/>
                  <a:pt x="1073" y="18"/>
                  <a:pt x="1078" y="18"/>
                </a:cubicBezTo>
                <a:cubicBezTo>
                  <a:pt x="1082" y="18"/>
                  <a:pt x="1086" y="21"/>
                  <a:pt x="1091" y="20"/>
                </a:cubicBezTo>
                <a:cubicBezTo>
                  <a:pt x="1101" y="18"/>
                  <a:pt x="1112" y="18"/>
                  <a:pt x="1123" y="18"/>
                </a:cubicBezTo>
                <a:cubicBezTo>
                  <a:pt x="1125" y="18"/>
                  <a:pt x="1126" y="17"/>
                  <a:pt x="1127" y="17"/>
                </a:cubicBezTo>
                <a:cubicBezTo>
                  <a:pt x="1131" y="15"/>
                  <a:pt x="1142" y="18"/>
                  <a:pt x="1147" y="21"/>
                </a:cubicBezTo>
                <a:cubicBezTo>
                  <a:pt x="1150" y="23"/>
                  <a:pt x="1152" y="22"/>
                  <a:pt x="1155" y="21"/>
                </a:cubicBezTo>
                <a:cubicBezTo>
                  <a:pt x="1160" y="19"/>
                  <a:pt x="1165" y="20"/>
                  <a:pt x="1169" y="21"/>
                </a:cubicBezTo>
                <a:cubicBezTo>
                  <a:pt x="1174" y="22"/>
                  <a:pt x="1178" y="23"/>
                  <a:pt x="1182" y="24"/>
                </a:cubicBezTo>
                <a:cubicBezTo>
                  <a:pt x="1186" y="24"/>
                  <a:pt x="1188" y="21"/>
                  <a:pt x="1192" y="21"/>
                </a:cubicBezTo>
                <a:cubicBezTo>
                  <a:pt x="1188" y="19"/>
                  <a:pt x="1183" y="20"/>
                  <a:pt x="1179" y="20"/>
                </a:cubicBezTo>
                <a:cubicBezTo>
                  <a:pt x="1177" y="19"/>
                  <a:pt x="1178" y="17"/>
                  <a:pt x="1178" y="15"/>
                </a:cubicBezTo>
                <a:cubicBezTo>
                  <a:pt x="1178" y="14"/>
                  <a:pt x="1179" y="13"/>
                  <a:pt x="1180" y="13"/>
                </a:cubicBezTo>
                <a:cubicBezTo>
                  <a:pt x="1185" y="12"/>
                  <a:pt x="1190" y="11"/>
                  <a:pt x="1195" y="10"/>
                </a:cubicBezTo>
                <a:cubicBezTo>
                  <a:pt x="1199" y="9"/>
                  <a:pt x="1203" y="12"/>
                  <a:pt x="1207" y="12"/>
                </a:cubicBezTo>
                <a:cubicBezTo>
                  <a:pt x="1208" y="16"/>
                  <a:pt x="1211" y="15"/>
                  <a:pt x="1214" y="15"/>
                </a:cubicBezTo>
                <a:cubicBezTo>
                  <a:pt x="1225" y="14"/>
                  <a:pt x="1237" y="16"/>
                  <a:pt x="1249" y="17"/>
                </a:cubicBezTo>
                <a:cubicBezTo>
                  <a:pt x="1254" y="17"/>
                  <a:pt x="1260" y="16"/>
                  <a:pt x="1265" y="15"/>
                </a:cubicBezTo>
                <a:cubicBezTo>
                  <a:pt x="1271" y="13"/>
                  <a:pt x="1276" y="14"/>
                  <a:pt x="1282" y="14"/>
                </a:cubicBezTo>
                <a:cubicBezTo>
                  <a:pt x="1290" y="16"/>
                  <a:pt x="1297" y="19"/>
                  <a:pt x="1304" y="20"/>
                </a:cubicBezTo>
                <a:cubicBezTo>
                  <a:pt x="1305" y="20"/>
                  <a:pt x="1307" y="20"/>
                  <a:pt x="1307" y="21"/>
                </a:cubicBezTo>
                <a:cubicBezTo>
                  <a:pt x="1307" y="23"/>
                  <a:pt x="1305" y="25"/>
                  <a:pt x="1305" y="25"/>
                </a:cubicBezTo>
                <a:cubicBezTo>
                  <a:pt x="1300" y="25"/>
                  <a:pt x="1297" y="27"/>
                  <a:pt x="1292" y="27"/>
                </a:cubicBezTo>
                <a:cubicBezTo>
                  <a:pt x="1287" y="27"/>
                  <a:pt x="1282" y="27"/>
                  <a:pt x="1277" y="27"/>
                </a:cubicBezTo>
                <a:cubicBezTo>
                  <a:pt x="1275" y="27"/>
                  <a:pt x="1274" y="27"/>
                  <a:pt x="1274" y="29"/>
                </a:cubicBezTo>
                <a:cubicBezTo>
                  <a:pt x="1274" y="31"/>
                  <a:pt x="1276" y="30"/>
                  <a:pt x="1277" y="30"/>
                </a:cubicBezTo>
                <a:cubicBezTo>
                  <a:pt x="1284" y="30"/>
                  <a:pt x="1292" y="30"/>
                  <a:pt x="1299" y="30"/>
                </a:cubicBezTo>
                <a:cubicBezTo>
                  <a:pt x="1302" y="31"/>
                  <a:pt x="1305" y="29"/>
                  <a:pt x="1308" y="27"/>
                </a:cubicBezTo>
                <a:cubicBezTo>
                  <a:pt x="1311" y="23"/>
                  <a:pt x="1316" y="21"/>
                  <a:pt x="1321" y="22"/>
                </a:cubicBezTo>
                <a:cubicBezTo>
                  <a:pt x="1325" y="22"/>
                  <a:pt x="1329" y="22"/>
                  <a:pt x="1333" y="22"/>
                </a:cubicBezTo>
                <a:cubicBezTo>
                  <a:pt x="1340" y="22"/>
                  <a:pt x="1347" y="19"/>
                  <a:pt x="1354" y="20"/>
                </a:cubicBezTo>
                <a:cubicBezTo>
                  <a:pt x="1361" y="20"/>
                  <a:pt x="1368" y="20"/>
                  <a:pt x="1375" y="20"/>
                </a:cubicBezTo>
                <a:cubicBezTo>
                  <a:pt x="1378" y="20"/>
                  <a:pt x="1380" y="19"/>
                  <a:pt x="1382" y="18"/>
                </a:cubicBezTo>
                <a:cubicBezTo>
                  <a:pt x="1388" y="16"/>
                  <a:pt x="1393" y="17"/>
                  <a:pt x="1398" y="17"/>
                </a:cubicBezTo>
                <a:cubicBezTo>
                  <a:pt x="1399" y="19"/>
                  <a:pt x="1399" y="21"/>
                  <a:pt x="1398" y="24"/>
                </a:cubicBezTo>
                <a:cubicBezTo>
                  <a:pt x="1394" y="24"/>
                  <a:pt x="1389" y="23"/>
                  <a:pt x="1384" y="24"/>
                </a:cubicBezTo>
                <a:cubicBezTo>
                  <a:pt x="1376" y="24"/>
                  <a:pt x="1376" y="24"/>
                  <a:pt x="1377" y="33"/>
                </a:cubicBezTo>
                <a:cubicBezTo>
                  <a:pt x="1381" y="30"/>
                  <a:pt x="1385" y="30"/>
                  <a:pt x="1389" y="30"/>
                </a:cubicBezTo>
                <a:cubicBezTo>
                  <a:pt x="1394" y="30"/>
                  <a:pt x="1399" y="30"/>
                  <a:pt x="1404" y="30"/>
                </a:cubicBezTo>
                <a:cubicBezTo>
                  <a:pt x="1405" y="31"/>
                  <a:pt x="1407" y="30"/>
                  <a:pt x="1408" y="33"/>
                </a:cubicBezTo>
                <a:cubicBezTo>
                  <a:pt x="1408" y="35"/>
                  <a:pt x="1406" y="35"/>
                  <a:pt x="1404" y="36"/>
                </a:cubicBezTo>
                <a:cubicBezTo>
                  <a:pt x="1405" y="38"/>
                  <a:pt x="1407" y="37"/>
                  <a:pt x="1408" y="37"/>
                </a:cubicBezTo>
                <a:cubicBezTo>
                  <a:pt x="1413" y="37"/>
                  <a:pt x="1419" y="37"/>
                  <a:pt x="1424" y="37"/>
                </a:cubicBezTo>
                <a:cubicBezTo>
                  <a:pt x="1430" y="37"/>
                  <a:pt x="1435" y="40"/>
                  <a:pt x="1440" y="39"/>
                </a:cubicBezTo>
                <a:cubicBezTo>
                  <a:pt x="1447" y="43"/>
                  <a:pt x="1455" y="40"/>
                  <a:pt x="1463" y="41"/>
                </a:cubicBezTo>
                <a:cubicBezTo>
                  <a:pt x="1463" y="38"/>
                  <a:pt x="1461" y="39"/>
                  <a:pt x="1460" y="39"/>
                </a:cubicBezTo>
                <a:cubicBezTo>
                  <a:pt x="1459" y="39"/>
                  <a:pt x="1458" y="38"/>
                  <a:pt x="1457" y="38"/>
                </a:cubicBezTo>
                <a:cubicBezTo>
                  <a:pt x="1456" y="37"/>
                  <a:pt x="1454" y="38"/>
                  <a:pt x="1453" y="37"/>
                </a:cubicBezTo>
                <a:cubicBezTo>
                  <a:pt x="1446" y="37"/>
                  <a:pt x="1440" y="34"/>
                  <a:pt x="1433" y="34"/>
                </a:cubicBezTo>
                <a:cubicBezTo>
                  <a:pt x="1431" y="34"/>
                  <a:pt x="1429" y="32"/>
                  <a:pt x="1427" y="30"/>
                </a:cubicBezTo>
                <a:cubicBezTo>
                  <a:pt x="1424" y="28"/>
                  <a:pt x="1421" y="25"/>
                  <a:pt x="1417" y="29"/>
                </a:cubicBezTo>
                <a:cubicBezTo>
                  <a:pt x="1416" y="30"/>
                  <a:pt x="1415" y="28"/>
                  <a:pt x="1414" y="26"/>
                </a:cubicBezTo>
                <a:cubicBezTo>
                  <a:pt x="1414" y="25"/>
                  <a:pt x="1411" y="24"/>
                  <a:pt x="1414" y="22"/>
                </a:cubicBezTo>
                <a:cubicBezTo>
                  <a:pt x="1415" y="21"/>
                  <a:pt x="1415" y="20"/>
                  <a:pt x="1417" y="20"/>
                </a:cubicBezTo>
                <a:cubicBezTo>
                  <a:pt x="1420" y="20"/>
                  <a:pt x="1423" y="20"/>
                  <a:pt x="1425" y="20"/>
                </a:cubicBezTo>
                <a:cubicBezTo>
                  <a:pt x="1428" y="20"/>
                  <a:pt x="1430" y="18"/>
                  <a:pt x="1433" y="18"/>
                </a:cubicBezTo>
                <a:cubicBezTo>
                  <a:pt x="1442" y="18"/>
                  <a:pt x="1450" y="20"/>
                  <a:pt x="1458" y="24"/>
                </a:cubicBezTo>
                <a:cubicBezTo>
                  <a:pt x="1462" y="26"/>
                  <a:pt x="1467" y="26"/>
                  <a:pt x="1471" y="29"/>
                </a:cubicBezTo>
                <a:cubicBezTo>
                  <a:pt x="1473" y="30"/>
                  <a:pt x="1474" y="28"/>
                  <a:pt x="1475" y="26"/>
                </a:cubicBezTo>
                <a:cubicBezTo>
                  <a:pt x="1476" y="25"/>
                  <a:pt x="1475" y="23"/>
                  <a:pt x="1476" y="21"/>
                </a:cubicBezTo>
                <a:cubicBezTo>
                  <a:pt x="1485" y="18"/>
                  <a:pt x="1494" y="22"/>
                  <a:pt x="1501" y="28"/>
                </a:cubicBezTo>
                <a:cubicBezTo>
                  <a:pt x="1504" y="30"/>
                  <a:pt x="1506" y="30"/>
                  <a:pt x="1509" y="30"/>
                </a:cubicBezTo>
                <a:cubicBezTo>
                  <a:pt x="1519" y="30"/>
                  <a:pt x="1528" y="33"/>
                  <a:pt x="1537" y="32"/>
                </a:cubicBezTo>
                <a:cubicBezTo>
                  <a:pt x="1540" y="35"/>
                  <a:pt x="1544" y="33"/>
                  <a:pt x="1547" y="35"/>
                </a:cubicBezTo>
                <a:cubicBezTo>
                  <a:pt x="1551" y="37"/>
                  <a:pt x="1555" y="38"/>
                  <a:pt x="1560" y="38"/>
                </a:cubicBezTo>
                <a:cubicBezTo>
                  <a:pt x="1563" y="38"/>
                  <a:pt x="1568" y="38"/>
                  <a:pt x="1571" y="40"/>
                </a:cubicBezTo>
                <a:cubicBezTo>
                  <a:pt x="1575" y="43"/>
                  <a:pt x="1579" y="43"/>
                  <a:pt x="1583" y="43"/>
                </a:cubicBezTo>
                <a:cubicBezTo>
                  <a:pt x="1588" y="43"/>
                  <a:pt x="1592" y="43"/>
                  <a:pt x="1596" y="43"/>
                </a:cubicBezTo>
                <a:cubicBezTo>
                  <a:pt x="1608" y="41"/>
                  <a:pt x="1620" y="45"/>
                  <a:pt x="1632" y="44"/>
                </a:cubicBezTo>
                <a:cubicBezTo>
                  <a:pt x="1635" y="44"/>
                  <a:pt x="1637" y="47"/>
                  <a:pt x="1640" y="46"/>
                </a:cubicBezTo>
                <a:cubicBezTo>
                  <a:pt x="1643" y="46"/>
                  <a:pt x="1645" y="46"/>
                  <a:pt x="1648" y="48"/>
                </a:cubicBezTo>
                <a:cubicBezTo>
                  <a:pt x="1651" y="49"/>
                  <a:pt x="1655" y="47"/>
                  <a:pt x="1656" y="45"/>
                </a:cubicBezTo>
                <a:cubicBezTo>
                  <a:pt x="1659" y="40"/>
                  <a:pt x="1663" y="38"/>
                  <a:pt x="1668" y="37"/>
                </a:cubicBezTo>
                <a:cubicBezTo>
                  <a:pt x="1673" y="37"/>
                  <a:pt x="1677" y="38"/>
                  <a:pt x="1681" y="42"/>
                </a:cubicBezTo>
                <a:cubicBezTo>
                  <a:pt x="1682" y="43"/>
                  <a:pt x="1682" y="44"/>
                  <a:pt x="1683" y="44"/>
                </a:cubicBezTo>
                <a:cubicBezTo>
                  <a:pt x="1685" y="45"/>
                  <a:pt x="1687" y="44"/>
                  <a:pt x="1687" y="42"/>
                </a:cubicBezTo>
                <a:cubicBezTo>
                  <a:pt x="1688" y="39"/>
                  <a:pt x="1686" y="36"/>
                  <a:pt x="1688" y="34"/>
                </a:cubicBezTo>
                <a:cubicBezTo>
                  <a:pt x="1690" y="32"/>
                  <a:pt x="1692" y="28"/>
                  <a:pt x="1697" y="29"/>
                </a:cubicBezTo>
                <a:cubicBezTo>
                  <a:pt x="1705" y="29"/>
                  <a:pt x="1713" y="29"/>
                  <a:pt x="1721" y="29"/>
                </a:cubicBezTo>
                <a:cubicBezTo>
                  <a:pt x="1721" y="29"/>
                  <a:pt x="1722" y="28"/>
                  <a:pt x="1722" y="28"/>
                </a:cubicBezTo>
                <a:cubicBezTo>
                  <a:pt x="1719" y="27"/>
                  <a:pt x="1715" y="27"/>
                  <a:pt x="1711" y="24"/>
                </a:cubicBezTo>
                <a:cubicBezTo>
                  <a:pt x="1718" y="24"/>
                  <a:pt x="1723" y="20"/>
                  <a:pt x="1729" y="19"/>
                </a:cubicBezTo>
                <a:cubicBezTo>
                  <a:pt x="1731" y="18"/>
                  <a:pt x="1733" y="18"/>
                  <a:pt x="1734" y="18"/>
                </a:cubicBezTo>
                <a:cubicBezTo>
                  <a:pt x="1736" y="18"/>
                  <a:pt x="1736" y="20"/>
                  <a:pt x="1736" y="21"/>
                </a:cubicBezTo>
                <a:cubicBezTo>
                  <a:pt x="1735" y="22"/>
                  <a:pt x="1734" y="23"/>
                  <a:pt x="1734" y="23"/>
                </a:cubicBezTo>
                <a:cubicBezTo>
                  <a:pt x="1737" y="26"/>
                  <a:pt x="1735" y="28"/>
                  <a:pt x="1731" y="31"/>
                </a:cubicBezTo>
                <a:cubicBezTo>
                  <a:pt x="1737" y="29"/>
                  <a:pt x="1743" y="30"/>
                  <a:pt x="1746" y="26"/>
                </a:cubicBezTo>
                <a:cubicBezTo>
                  <a:pt x="1748" y="24"/>
                  <a:pt x="1751" y="23"/>
                  <a:pt x="1754" y="24"/>
                </a:cubicBezTo>
                <a:cubicBezTo>
                  <a:pt x="1758" y="24"/>
                  <a:pt x="1763" y="22"/>
                  <a:pt x="1767" y="25"/>
                </a:cubicBezTo>
                <a:cubicBezTo>
                  <a:pt x="1768" y="26"/>
                  <a:pt x="1769" y="26"/>
                  <a:pt x="1769" y="26"/>
                </a:cubicBezTo>
                <a:cubicBezTo>
                  <a:pt x="1774" y="30"/>
                  <a:pt x="1776" y="30"/>
                  <a:pt x="1779" y="25"/>
                </a:cubicBezTo>
                <a:cubicBezTo>
                  <a:pt x="1781" y="18"/>
                  <a:pt x="1787" y="19"/>
                  <a:pt x="1790" y="20"/>
                </a:cubicBezTo>
                <a:cubicBezTo>
                  <a:pt x="1795" y="22"/>
                  <a:pt x="1799" y="21"/>
                  <a:pt x="1803" y="22"/>
                </a:cubicBezTo>
                <a:cubicBezTo>
                  <a:pt x="1805" y="24"/>
                  <a:pt x="1803" y="26"/>
                  <a:pt x="1804" y="29"/>
                </a:cubicBezTo>
                <a:cubicBezTo>
                  <a:pt x="1810" y="29"/>
                  <a:pt x="1815" y="29"/>
                  <a:pt x="1821" y="29"/>
                </a:cubicBezTo>
                <a:cubicBezTo>
                  <a:pt x="1821" y="30"/>
                  <a:pt x="1822" y="30"/>
                  <a:pt x="1823" y="30"/>
                </a:cubicBezTo>
                <a:cubicBezTo>
                  <a:pt x="1824" y="31"/>
                  <a:pt x="1825" y="30"/>
                  <a:pt x="1825" y="29"/>
                </a:cubicBezTo>
                <a:cubicBezTo>
                  <a:pt x="1831" y="29"/>
                  <a:pt x="1837" y="29"/>
                  <a:pt x="1843" y="29"/>
                </a:cubicBezTo>
                <a:cubicBezTo>
                  <a:pt x="1845" y="29"/>
                  <a:pt x="1846" y="29"/>
                  <a:pt x="1846" y="30"/>
                </a:cubicBezTo>
                <a:cubicBezTo>
                  <a:pt x="1845" y="31"/>
                  <a:pt x="1845" y="32"/>
                  <a:pt x="1845" y="32"/>
                </a:cubicBezTo>
                <a:cubicBezTo>
                  <a:pt x="1841" y="34"/>
                  <a:pt x="1837" y="34"/>
                  <a:pt x="1833" y="34"/>
                </a:cubicBezTo>
                <a:cubicBezTo>
                  <a:pt x="1832" y="34"/>
                  <a:pt x="1831" y="35"/>
                  <a:pt x="1832" y="36"/>
                </a:cubicBezTo>
                <a:cubicBezTo>
                  <a:pt x="1832" y="36"/>
                  <a:pt x="1832" y="37"/>
                  <a:pt x="1832" y="37"/>
                </a:cubicBezTo>
                <a:cubicBezTo>
                  <a:pt x="1833" y="38"/>
                  <a:pt x="1834" y="37"/>
                  <a:pt x="1835" y="37"/>
                </a:cubicBezTo>
                <a:cubicBezTo>
                  <a:pt x="1840" y="39"/>
                  <a:pt x="1844" y="35"/>
                  <a:pt x="1849" y="36"/>
                </a:cubicBezTo>
                <a:cubicBezTo>
                  <a:pt x="1851" y="36"/>
                  <a:pt x="1852" y="36"/>
                  <a:pt x="1854" y="36"/>
                </a:cubicBezTo>
                <a:cubicBezTo>
                  <a:pt x="1854" y="37"/>
                  <a:pt x="1854" y="38"/>
                  <a:pt x="1854" y="39"/>
                </a:cubicBezTo>
                <a:cubicBezTo>
                  <a:pt x="1854" y="39"/>
                  <a:pt x="1853" y="39"/>
                  <a:pt x="1852" y="39"/>
                </a:cubicBezTo>
                <a:cubicBezTo>
                  <a:pt x="1847" y="38"/>
                  <a:pt x="1842" y="40"/>
                  <a:pt x="1838" y="41"/>
                </a:cubicBezTo>
                <a:cubicBezTo>
                  <a:pt x="1833" y="42"/>
                  <a:pt x="1828" y="44"/>
                  <a:pt x="1824" y="46"/>
                </a:cubicBezTo>
                <a:cubicBezTo>
                  <a:pt x="1823" y="47"/>
                  <a:pt x="1823" y="47"/>
                  <a:pt x="1823" y="48"/>
                </a:cubicBezTo>
                <a:cubicBezTo>
                  <a:pt x="1823" y="49"/>
                  <a:pt x="1823" y="50"/>
                  <a:pt x="1824" y="50"/>
                </a:cubicBezTo>
                <a:cubicBezTo>
                  <a:pt x="1829" y="50"/>
                  <a:pt x="1833" y="49"/>
                  <a:pt x="1838" y="50"/>
                </a:cubicBezTo>
                <a:cubicBezTo>
                  <a:pt x="1839" y="50"/>
                  <a:pt x="1840" y="49"/>
                  <a:pt x="1841" y="48"/>
                </a:cubicBezTo>
                <a:cubicBezTo>
                  <a:pt x="1843" y="45"/>
                  <a:pt x="1846" y="44"/>
                  <a:pt x="1849" y="44"/>
                </a:cubicBezTo>
                <a:cubicBezTo>
                  <a:pt x="1851" y="44"/>
                  <a:pt x="1852" y="43"/>
                  <a:pt x="1852" y="41"/>
                </a:cubicBezTo>
                <a:cubicBezTo>
                  <a:pt x="1855" y="41"/>
                  <a:pt x="1857" y="41"/>
                  <a:pt x="1859" y="41"/>
                </a:cubicBezTo>
                <a:cubicBezTo>
                  <a:pt x="1859" y="42"/>
                  <a:pt x="1860" y="43"/>
                  <a:pt x="1861" y="43"/>
                </a:cubicBezTo>
                <a:cubicBezTo>
                  <a:pt x="1863" y="43"/>
                  <a:pt x="1865" y="43"/>
                  <a:pt x="1866" y="43"/>
                </a:cubicBezTo>
                <a:cubicBezTo>
                  <a:pt x="1870" y="46"/>
                  <a:pt x="1874" y="49"/>
                  <a:pt x="1880" y="48"/>
                </a:cubicBezTo>
                <a:cubicBezTo>
                  <a:pt x="1882" y="48"/>
                  <a:pt x="1885" y="48"/>
                  <a:pt x="1887" y="48"/>
                </a:cubicBezTo>
                <a:cubicBezTo>
                  <a:pt x="1892" y="51"/>
                  <a:pt x="1898" y="50"/>
                  <a:pt x="1901" y="47"/>
                </a:cubicBezTo>
                <a:cubicBezTo>
                  <a:pt x="1901" y="47"/>
                  <a:pt x="1901" y="46"/>
                  <a:pt x="1901" y="45"/>
                </a:cubicBezTo>
                <a:cubicBezTo>
                  <a:pt x="1901" y="45"/>
                  <a:pt x="1900" y="44"/>
                  <a:pt x="1900" y="44"/>
                </a:cubicBezTo>
                <a:cubicBezTo>
                  <a:pt x="1896" y="44"/>
                  <a:pt x="1891" y="44"/>
                  <a:pt x="1887" y="44"/>
                </a:cubicBezTo>
                <a:cubicBezTo>
                  <a:pt x="1886" y="41"/>
                  <a:pt x="1889" y="41"/>
                  <a:pt x="1891" y="40"/>
                </a:cubicBezTo>
                <a:cubicBezTo>
                  <a:pt x="1882" y="37"/>
                  <a:pt x="1873" y="34"/>
                  <a:pt x="1864" y="32"/>
                </a:cubicBezTo>
                <a:cubicBezTo>
                  <a:pt x="1863" y="32"/>
                  <a:pt x="1863" y="32"/>
                  <a:pt x="1863" y="30"/>
                </a:cubicBezTo>
                <a:cubicBezTo>
                  <a:pt x="1863" y="30"/>
                  <a:pt x="1863" y="29"/>
                  <a:pt x="1864" y="29"/>
                </a:cubicBezTo>
                <a:cubicBezTo>
                  <a:pt x="1868" y="29"/>
                  <a:pt x="1873" y="25"/>
                  <a:pt x="1877" y="27"/>
                </a:cubicBezTo>
                <a:cubicBezTo>
                  <a:pt x="1886" y="30"/>
                  <a:pt x="1894" y="28"/>
                  <a:pt x="1902" y="29"/>
                </a:cubicBezTo>
                <a:cubicBezTo>
                  <a:pt x="1906" y="29"/>
                  <a:pt x="1910" y="27"/>
                  <a:pt x="1914" y="27"/>
                </a:cubicBezTo>
                <a:cubicBezTo>
                  <a:pt x="1918" y="27"/>
                  <a:pt x="1923" y="29"/>
                  <a:pt x="1927" y="25"/>
                </a:cubicBezTo>
                <a:cubicBezTo>
                  <a:pt x="1934" y="26"/>
                  <a:pt x="1942" y="24"/>
                  <a:pt x="1950" y="27"/>
                </a:cubicBezTo>
                <a:cubicBezTo>
                  <a:pt x="1952" y="28"/>
                  <a:pt x="1951" y="29"/>
                  <a:pt x="1952" y="30"/>
                </a:cubicBezTo>
                <a:cubicBezTo>
                  <a:pt x="1950" y="33"/>
                  <a:pt x="1947" y="34"/>
                  <a:pt x="1944" y="34"/>
                </a:cubicBezTo>
                <a:cubicBezTo>
                  <a:pt x="1940" y="34"/>
                  <a:pt x="1936" y="34"/>
                  <a:pt x="1932" y="34"/>
                </a:cubicBezTo>
                <a:cubicBezTo>
                  <a:pt x="1929" y="34"/>
                  <a:pt x="1927" y="35"/>
                  <a:pt x="1927" y="37"/>
                </a:cubicBezTo>
                <a:cubicBezTo>
                  <a:pt x="1928" y="40"/>
                  <a:pt x="1926" y="41"/>
                  <a:pt x="1924" y="43"/>
                </a:cubicBezTo>
                <a:cubicBezTo>
                  <a:pt x="1923" y="44"/>
                  <a:pt x="1923" y="46"/>
                  <a:pt x="1926" y="46"/>
                </a:cubicBezTo>
                <a:cubicBezTo>
                  <a:pt x="1931" y="47"/>
                  <a:pt x="1935" y="44"/>
                  <a:pt x="1940" y="44"/>
                </a:cubicBezTo>
                <a:cubicBezTo>
                  <a:pt x="1941" y="44"/>
                  <a:pt x="1941" y="43"/>
                  <a:pt x="1941" y="42"/>
                </a:cubicBezTo>
                <a:cubicBezTo>
                  <a:pt x="1938" y="39"/>
                  <a:pt x="1941" y="38"/>
                  <a:pt x="1943" y="38"/>
                </a:cubicBezTo>
                <a:cubicBezTo>
                  <a:pt x="1946" y="37"/>
                  <a:pt x="1950" y="37"/>
                  <a:pt x="1953" y="37"/>
                </a:cubicBezTo>
                <a:cubicBezTo>
                  <a:pt x="1956" y="38"/>
                  <a:pt x="1955" y="35"/>
                  <a:pt x="1955" y="34"/>
                </a:cubicBezTo>
                <a:cubicBezTo>
                  <a:pt x="1959" y="34"/>
                  <a:pt x="1963" y="34"/>
                  <a:pt x="1967" y="34"/>
                </a:cubicBezTo>
                <a:cubicBezTo>
                  <a:pt x="1971" y="34"/>
                  <a:pt x="1972" y="33"/>
                  <a:pt x="1970" y="30"/>
                </a:cubicBezTo>
                <a:cubicBezTo>
                  <a:pt x="1969" y="27"/>
                  <a:pt x="1970" y="25"/>
                  <a:pt x="1972" y="25"/>
                </a:cubicBezTo>
                <a:cubicBezTo>
                  <a:pt x="1977" y="26"/>
                  <a:pt x="1980" y="23"/>
                  <a:pt x="1985" y="23"/>
                </a:cubicBezTo>
                <a:cubicBezTo>
                  <a:pt x="1989" y="23"/>
                  <a:pt x="1993" y="25"/>
                  <a:pt x="1997" y="26"/>
                </a:cubicBezTo>
                <a:cubicBezTo>
                  <a:pt x="2000" y="26"/>
                  <a:pt x="1997" y="28"/>
                  <a:pt x="1997" y="30"/>
                </a:cubicBezTo>
                <a:cubicBezTo>
                  <a:pt x="1999" y="31"/>
                  <a:pt x="2001" y="30"/>
                  <a:pt x="2003" y="30"/>
                </a:cubicBezTo>
                <a:cubicBezTo>
                  <a:pt x="2008" y="30"/>
                  <a:pt x="2010" y="26"/>
                  <a:pt x="2008" y="22"/>
                </a:cubicBezTo>
                <a:cubicBezTo>
                  <a:pt x="2007" y="20"/>
                  <a:pt x="2007" y="16"/>
                  <a:pt x="2003" y="16"/>
                </a:cubicBezTo>
                <a:cubicBezTo>
                  <a:pt x="2002" y="17"/>
                  <a:pt x="2002" y="15"/>
                  <a:pt x="2002" y="14"/>
                </a:cubicBezTo>
                <a:cubicBezTo>
                  <a:pt x="2002" y="14"/>
                  <a:pt x="2003" y="13"/>
                  <a:pt x="2004" y="13"/>
                </a:cubicBezTo>
                <a:cubicBezTo>
                  <a:pt x="2006" y="14"/>
                  <a:pt x="2007" y="11"/>
                  <a:pt x="2009" y="11"/>
                </a:cubicBezTo>
                <a:cubicBezTo>
                  <a:pt x="2011" y="11"/>
                  <a:pt x="2014" y="11"/>
                  <a:pt x="2016" y="11"/>
                </a:cubicBezTo>
                <a:cubicBezTo>
                  <a:pt x="2023" y="11"/>
                  <a:pt x="2029" y="11"/>
                  <a:pt x="2036" y="11"/>
                </a:cubicBezTo>
                <a:cubicBezTo>
                  <a:pt x="2038" y="11"/>
                  <a:pt x="2039" y="13"/>
                  <a:pt x="2038" y="14"/>
                </a:cubicBezTo>
                <a:cubicBezTo>
                  <a:pt x="2036" y="17"/>
                  <a:pt x="2039" y="18"/>
                  <a:pt x="2039" y="18"/>
                </a:cubicBezTo>
                <a:cubicBezTo>
                  <a:pt x="2044" y="17"/>
                  <a:pt x="2048" y="20"/>
                  <a:pt x="2052" y="20"/>
                </a:cubicBezTo>
                <a:cubicBezTo>
                  <a:pt x="2059" y="20"/>
                  <a:pt x="2067" y="20"/>
                  <a:pt x="2074" y="20"/>
                </a:cubicBezTo>
                <a:cubicBezTo>
                  <a:pt x="2078" y="20"/>
                  <a:pt x="2083" y="19"/>
                  <a:pt x="2088" y="15"/>
                </a:cubicBezTo>
                <a:cubicBezTo>
                  <a:pt x="2082" y="15"/>
                  <a:pt x="2078" y="12"/>
                  <a:pt x="2073" y="13"/>
                </a:cubicBezTo>
                <a:cubicBezTo>
                  <a:pt x="2072" y="13"/>
                  <a:pt x="2071" y="12"/>
                  <a:pt x="2071" y="11"/>
                </a:cubicBezTo>
                <a:cubicBezTo>
                  <a:pt x="2072" y="11"/>
                  <a:pt x="2072" y="10"/>
                  <a:pt x="2072" y="10"/>
                </a:cubicBezTo>
                <a:cubicBezTo>
                  <a:pt x="2075" y="9"/>
                  <a:pt x="2077" y="7"/>
                  <a:pt x="2080" y="8"/>
                </a:cubicBezTo>
                <a:cubicBezTo>
                  <a:pt x="2086" y="11"/>
                  <a:pt x="2093" y="11"/>
                  <a:pt x="2099" y="13"/>
                </a:cubicBezTo>
                <a:cubicBezTo>
                  <a:pt x="2100" y="13"/>
                  <a:pt x="2101" y="14"/>
                  <a:pt x="2102" y="15"/>
                </a:cubicBezTo>
                <a:cubicBezTo>
                  <a:pt x="2105" y="20"/>
                  <a:pt x="2110" y="19"/>
                  <a:pt x="2115" y="18"/>
                </a:cubicBezTo>
                <a:cubicBezTo>
                  <a:pt x="2118" y="17"/>
                  <a:pt x="2124" y="16"/>
                  <a:pt x="2126" y="11"/>
                </a:cubicBezTo>
                <a:cubicBezTo>
                  <a:pt x="2126" y="8"/>
                  <a:pt x="2129" y="7"/>
                  <a:pt x="2132" y="8"/>
                </a:cubicBezTo>
                <a:cubicBezTo>
                  <a:pt x="2133" y="9"/>
                  <a:pt x="2133" y="10"/>
                  <a:pt x="2134" y="10"/>
                </a:cubicBezTo>
                <a:cubicBezTo>
                  <a:pt x="2142" y="9"/>
                  <a:pt x="2151" y="13"/>
                  <a:pt x="2159" y="11"/>
                </a:cubicBezTo>
                <a:cubicBezTo>
                  <a:pt x="2169" y="9"/>
                  <a:pt x="2180" y="11"/>
                  <a:pt x="2190" y="5"/>
                </a:cubicBezTo>
                <a:cubicBezTo>
                  <a:pt x="2192" y="4"/>
                  <a:pt x="2194" y="5"/>
                  <a:pt x="2196" y="4"/>
                </a:cubicBezTo>
                <a:cubicBezTo>
                  <a:pt x="2199" y="4"/>
                  <a:pt x="2200" y="7"/>
                  <a:pt x="2201" y="9"/>
                </a:cubicBezTo>
                <a:cubicBezTo>
                  <a:pt x="2202" y="9"/>
                  <a:pt x="2200" y="11"/>
                  <a:pt x="2198" y="11"/>
                </a:cubicBezTo>
                <a:cubicBezTo>
                  <a:pt x="2196" y="11"/>
                  <a:pt x="2196" y="13"/>
                  <a:pt x="2197" y="14"/>
                </a:cubicBezTo>
                <a:cubicBezTo>
                  <a:pt x="2197" y="15"/>
                  <a:pt x="2199" y="15"/>
                  <a:pt x="2200" y="15"/>
                </a:cubicBezTo>
                <a:cubicBezTo>
                  <a:pt x="2205" y="12"/>
                  <a:pt x="2211" y="13"/>
                  <a:pt x="2214" y="7"/>
                </a:cubicBezTo>
                <a:cubicBezTo>
                  <a:pt x="2218" y="6"/>
                  <a:pt x="2220" y="3"/>
                  <a:pt x="2224" y="3"/>
                </a:cubicBezTo>
                <a:cubicBezTo>
                  <a:pt x="2227" y="3"/>
                  <a:pt x="2230" y="2"/>
                  <a:pt x="2232" y="6"/>
                </a:cubicBezTo>
                <a:cubicBezTo>
                  <a:pt x="2233" y="9"/>
                  <a:pt x="2237" y="9"/>
                  <a:pt x="2239" y="11"/>
                </a:cubicBezTo>
                <a:cubicBezTo>
                  <a:pt x="2241" y="12"/>
                  <a:pt x="2242" y="9"/>
                  <a:pt x="2245" y="9"/>
                </a:cubicBezTo>
                <a:cubicBezTo>
                  <a:pt x="2246" y="9"/>
                  <a:pt x="2246" y="7"/>
                  <a:pt x="2245" y="7"/>
                </a:cubicBezTo>
                <a:cubicBezTo>
                  <a:pt x="2243" y="6"/>
                  <a:pt x="2242" y="5"/>
                  <a:pt x="2240" y="4"/>
                </a:cubicBezTo>
                <a:cubicBezTo>
                  <a:pt x="2239" y="4"/>
                  <a:pt x="2238" y="4"/>
                  <a:pt x="2238" y="2"/>
                </a:cubicBezTo>
                <a:cubicBezTo>
                  <a:pt x="2238" y="1"/>
                  <a:pt x="2240" y="1"/>
                  <a:pt x="2241" y="1"/>
                </a:cubicBezTo>
                <a:cubicBezTo>
                  <a:pt x="2252" y="1"/>
                  <a:pt x="2264" y="0"/>
                  <a:pt x="2275" y="1"/>
                </a:cubicBezTo>
                <a:cubicBezTo>
                  <a:pt x="2287" y="3"/>
                  <a:pt x="2299" y="2"/>
                  <a:pt x="2311" y="3"/>
                </a:cubicBezTo>
                <a:cubicBezTo>
                  <a:pt x="2313" y="3"/>
                  <a:pt x="2314" y="2"/>
                  <a:pt x="2315" y="4"/>
                </a:cubicBezTo>
                <a:cubicBezTo>
                  <a:pt x="2315" y="6"/>
                  <a:pt x="2313" y="8"/>
                  <a:pt x="2312" y="8"/>
                </a:cubicBezTo>
                <a:cubicBezTo>
                  <a:pt x="2309" y="8"/>
                  <a:pt x="2306" y="9"/>
                  <a:pt x="2303" y="7"/>
                </a:cubicBezTo>
                <a:cubicBezTo>
                  <a:pt x="2298" y="5"/>
                  <a:pt x="2292" y="7"/>
                  <a:pt x="2287" y="6"/>
                </a:cubicBezTo>
                <a:cubicBezTo>
                  <a:pt x="2284" y="9"/>
                  <a:pt x="2281" y="8"/>
                  <a:pt x="2279" y="8"/>
                </a:cubicBezTo>
                <a:cubicBezTo>
                  <a:pt x="2275" y="8"/>
                  <a:pt x="2272" y="8"/>
                  <a:pt x="2271" y="12"/>
                </a:cubicBezTo>
                <a:cubicBezTo>
                  <a:pt x="2271" y="14"/>
                  <a:pt x="2269" y="15"/>
                  <a:pt x="2268" y="16"/>
                </a:cubicBezTo>
                <a:cubicBezTo>
                  <a:pt x="2269" y="18"/>
                  <a:pt x="2272" y="16"/>
                  <a:pt x="2273" y="17"/>
                </a:cubicBezTo>
                <a:cubicBezTo>
                  <a:pt x="2283" y="17"/>
                  <a:pt x="2292" y="17"/>
                  <a:pt x="2301" y="17"/>
                </a:cubicBezTo>
                <a:cubicBezTo>
                  <a:pt x="2307" y="17"/>
                  <a:pt x="2312" y="16"/>
                  <a:pt x="2318" y="18"/>
                </a:cubicBezTo>
                <a:cubicBezTo>
                  <a:pt x="2322" y="20"/>
                  <a:pt x="2326" y="21"/>
                  <a:pt x="2331" y="20"/>
                </a:cubicBezTo>
                <a:cubicBezTo>
                  <a:pt x="2333" y="20"/>
                  <a:pt x="2334" y="21"/>
                  <a:pt x="2335" y="22"/>
                </a:cubicBezTo>
                <a:cubicBezTo>
                  <a:pt x="2336" y="23"/>
                  <a:pt x="2336" y="24"/>
                  <a:pt x="2335" y="25"/>
                </a:cubicBezTo>
                <a:cubicBezTo>
                  <a:pt x="2333" y="27"/>
                  <a:pt x="2332" y="29"/>
                  <a:pt x="2328" y="29"/>
                </a:cubicBezTo>
                <a:cubicBezTo>
                  <a:pt x="2325" y="28"/>
                  <a:pt x="2322" y="29"/>
                  <a:pt x="2317" y="29"/>
                </a:cubicBezTo>
                <a:cubicBezTo>
                  <a:pt x="2321" y="31"/>
                  <a:pt x="2323" y="30"/>
                  <a:pt x="2326" y="30"/>
                </a:cubicBezTo>
                <a:cubicBezTo>
                  <a:pt x="2333" y="31"/>
                  <a:pt x="2340" y="31"/>
                  <a:pt x="2347" y="30"/>
                </a:cubicBezTo>
                <a:cubicBezTo>
                  <a:pt x="2349" y="30"/>
                  <a:pt x="2350" y="32"/>
                  <a:pt x="2350" y="33"/>
                </a:cubicBezTo>
                <a:cubicBezTo>
                  <a:pt x="2350" y="35"/>
                  <a:pt x="2349" y="36"/>
                  <a:pt x="2347" y="36"/>
                </a:cubicBezTo>
                <a:cubicBezTo>
                  <a:pt x="2344" y="36"/>
                  <a:pt x="2340" y="35"/>
                  <a:pt x="2338" y="36"/>
                </a:cubicBezTo>
                <a:cubicBezTo>
                  <a:pt x="2335" y="38"/>
                  <a:pt x="2332" y="36"/>
                  <a:pt x="2329" y="39"/>
                </a:cubicBezTo>
                <a:cubicBezTo>
                  <a:pt x="2328" y="40"/>
                  <a:pt x="2324" y="39"/>
                  <a:pt x="2322" y="39"/>
                </a:cubicBezTo>
                <a:cubicBezTo>
                  <a:pt x="2323" y="42"/>
                  <a:pt x="2325" y="41"/>
                  <a:pt x="2326" y="41"/>
                </a:cubicBezTo>
                <a:cubicBezTo>
                  <a:pt x="2335" y="41"/>
                  <a:pt x="2343" y="41"/>
                  <a:pt x="2351" y="41"/>
                </a:cubicBezTo>
                <a:cubicBezTo>
                  <a:pt x="2353" y="41"/>
                  <a:pt x="2355" y="40"/>
                  <a:pt x="2355" y="42"/>
                </a:cubicBezTo>
                <a:cubicBezTo>
                  <a:pt x="2355" y="45"/>
                  <a:pt x="2353" y="45"/>
                  <a:pt x="2352" y="44"/>
                </a:cubicBezTo>
                <a:cubicBezTo>
                  <a:pt x="2346" y="44"/>
                  <a:pt x="2341" y="47"/>
                  <a:pt x="2336" y="48"/>
                </a:cubicBezTo>
                <a:cubicBezTo>
                  <a:pt x="2341" y="48"/>
                  <a:pt x="2346" y="48"/>
                  <a:pt x="2351" y="48"/>
                </a:cubicBezTo>
                <a:cubicBezTo>
                  <a:pt x="2352" y="48"/>
                  <a:pt x="2353" y="48"/>
                  <a:pt x="2353" y="50"/>
                </a:cubicBezTo>
                <a:cubicBezTo>
                  <a:pt x="2353" y="51"/>
                  <a:pt x="2353" y="53"/>
                  <a:pt x="2352" y="53"/>
                </a:cubicBezTo>
                <a:cubicBezTo>
                  <a:pt x="2350" y="52"/>
                  <a:pt x="2349" y="56"/>
                  <a:pt x="2347" y="55"/>
                </a:cubicBezTo>
                <a:cubicBezTo>
                  <a:pt x="2346" y="54"/>
                  <a:pt x="2344" y="55"/>
                  <a:pt x="2343" y="55"/>
                </a:cubicBezTo>
                <a:cubicBezTo>
                  <a:pt x="2334" y="54"/>
                  <a:pt x="2325" y="56"/>
                  <a:pt x="2317" y="57"/>
                </a:cubicBezTo>
                <a:cubicBezTo>
                  <a:pt x="2318" y="59"/>
                  <a:pt x="2320" y="59"/>
                  <a:pt x="2321" y="58"/>
                </a:cubicBezTo>
                <a:cubicBezTo>
                  <a:pt x="2325" y="57"/>
                  <a:pt x="2329" y="61"/>
                  <a:pt x="2334" y="59"/>
                </a:cubicBezTo>
                <a:cubicBezTo>
                  <a:pt x="2338" y="57"/>
                  <a:pt x="2343" y="58"/>
                  <a:pt x="2347" y="58"/>
                </a:cubicBezTo>
                <a:cubicBezTo>
                  <a:pt x="2349" y="58"/>
                  <a:pt x="2350" y="58"/>
                  <a:pt x="2352" y="58"/>
                </a:cubicBezTo>
                <a:cubicBezTo>
                  <a:pt x="2353" y="59"/>
                  <a:pt x="2353" y="60"/>
                  <a:pt x="2353" y="61"/>
                </a:cubicBezTo>
                <a:cubicBezTo>
                  <a:pt x="2352" y="62"/>
                  <a:pt x="2351" y="64"/>
                  <a:pt x="2349" y="64"/>
                </a:cubicBezTo>
                <a:cubicBezTo>
                  <a:pt x="2346" y="63"/>
                  <a:pt x="2343" y="63"/>
                  <a:pt x="2340" y="63"/>
                </a:cubicBezTo>
                <a:cubicBezTo>
                  <a:pt x="2336" y="63"/>
                  <a:pt x="2332" y="63"/>
                  <a:pt x="2328" y="63"/>
                </a:cubicBezTo>
                <a:cubicBezTo>
                  <a:pt x="2325" y="67"/>
                  <a:pt x="2320" y="63"/>
                  <a:pt x="2317" y="67"/>
                </a:cubicBezTo>
                <a:cubicBezTo>
                  <a:pt x="2313" y="66"/>
                  <a:pt x="2310" y="69"/>
                  <a:pt x="2306" y="69"/>
                </a:cubicBezTo>
                <a:cubicBezTo>
                  <a:pt x="2303" y="69"/>
                  <a:pt x="2302" y="70"/>
                  <a:pt x="2301" y="71"/>
                </a:cubicBezTo>
                <a:cubicBezTo>
                  <a:pt x="2302" y="72"/>
                  <a:pt x="2302" y="74"/>
                  <a:pt x="2303" y="75"/>
                </a:cubicBezTo>
                <a:cubicBezTo>
                  <a:pt x="2303" y="76"/>
                  <a:pt x="2305" y="76"/>
                  <a:pt x="2306" y="76"/>
                </a:cubicBezTo>
                <a:cubicBezTo>
                  <a:pt x="2314" y="76"/>
                  <a:pt x="2322" y="76"/>
                  <a:pt x="2330" y="76"/>
                </a:cubicBezTo>
                <a:cubicBezTo>
                  <a:pt x="2331" y="76"/>
                  <a:pt x="2332" y="75"/>
                  <a:pt x="2332" y="77"/>
                </a:cubicBezTo>
                <a:cubicBezTo>
                  <a:pt x="2332" y="78"/>
                  <a:pt x="2331" y="79"/>
                  <a:pt x="2330" y="79"/>
                </a:cubicBezTo>
                <a:cubicBezTo>
                  <a:pt x="2327" y="82"/>
                  <a:pt x="2323" y="81"/>
                  <a:pt x="2319" y="81"/>
                </a:cubicBezTo>
                <a:cubicBezTo>
                  <a:pt x="2316" y="81"/>
                  <a:pt x="2315" y="80"/>
                  <a:pt x="2315" y="84"/>
                </a:cubicBezTo>
                <a:cubicBezTo>
                  <a:pt x="2314" y="88"/>
                  <a:pt x="2310" y="89"/>
                  <a:pt x="2307" y="89"/>
                </a:cubicBezTo>
                <a:cubicBezTo>
                  <a:pt x="2306" y="90"/>
                  <a:pt x="2304" y="90"/>
                  <a:pt x="2302" y="90"/>
                </a:cubicBezTo>
                <a:cubicBezTo>
                  <a:pt x="2304" y="90"/>
                  <a:pt x="2302" y="90"/>
                  <a:pt x="2303" y="91"/>
                </a:cubicBezTo>
                <a:cubicBezTo>
                  <a:pt x="2303" y="91"/>
                  <a:pt x="2303" y="91"/>
                  <a:pt x="2303" y="91"/>
                </a:cubicBezTo>
                <a:cubicBezTo>
                  <a:pt x="2317" y="91"/>
                  <a:pt x="2330" y="91"/>
                  <a:pt x="2343" y="91"/>
                </a:cubicBezTo>
                <a:cubicBezTo>
                  <a:pt x="2344" y="91"/>
                  <a:pt x="2344" y="92"/>
                  <a:pt x="2344" y="92"/>
                </a:cubicBezTo>
                <a:cubicBezTo>
                  <a:pt x="2342" y="95"/>
                  <a:pt x="2337" y="94"/>
                  <a:pt x="2334" y="95"/>
                </a:cubicBezTo>
                <a:cubicBezTo>
                  <a:pt x="2336" y="99"/>
                  <a:pt x="2340" y="100"/>
                  <a:pt x="2342" y="102"/>
                </a:cubicBezTo>
                <a:cubicBezTo>
                  <a:pt x="2345" y="105"/>
                  <a:pt x="2345" y="105"/>
                  <a:pt x="2342" y="109"/>
                </a:cubicBezTo>
                <a:cubicBezTo>
                  <a:pt x="2341" y="109"/>
                  <a:pt x="2341" y="109"/>
                  <a:pt x="2341" y="109"/>
                </a:cubicBezTo>
                <a:cubicBezTo>
                  <a:pt x="2341" y="110"/>
                  <a:pt x="2340" y="112"/>
                  <a:pt x="2341" y="112"/>
                </a:cubicBezTo>
                <a:cubicBezTo>
                  <a:pt x="2346" y="113"/>
                  <a:pt x="2343" y="114"/>
                  <a:pt x="2342" y="116"/>
                </a:cubicBezTo>
                <a:cubicBezTo>
                  <a:pt x="2340" y="118"/>
                  <a:pt x="2340" y="118"/>
                  <a:pt x="2343" y="119"/>
                </a:cubicBezTo>
                <a:cubicBezTo>
                  <a:pt x="2345" y="119"/>
                  <a:pt x="2346" y="119"/>
                  <a:pt x="2346" y="121"/>
                </a:cubicBezTo>
                <a:cubicBezTo>
                  <a:pt x="2346" y="123"/>
                  <a:pt x="2346" y="124"/>
                  <a:pt x="2343" y="124"/>
                </a:cubicBezTo>
                <a:cubicBezTo>
                  <a:pt x="2339" y="125"/>
                  <a:pt x="2335" y="127"/>
                  <a:pt x="2331" y="128"/>
                </a:cubicBezTo>
                <a:cubicBezTo>
                  <a:pt x="2328" y="129"/>
                  <a:pt x="2326" y="131"/>
                  <a:pt x="2323" y="133"/>
                </a:cubicBezTo>
                <a:cubicBezTo>
                  <a:pt x="2322" y="133"/>
                  <a:pt x="2320" y="133"/>
                  <a:pt x="2318" y="133"/>
                </a:cubicBezTo>
                <a:cubicBezTo>
                  <a:pt x="2315" y="133"/>
                  <a:pt x="2311" y="133"/>
                  <a:pt x="2308" y="133"/>
                </a:cubicBezTo>
                <a:cubicBezTo>
                  <a:pt x="2305" y="133"/>
                  <a:pt x="2301" y="133"/>
                  <a:pt x="2298" y="133"/>
                </a:cubicBezTo>
                <a:cubicBezTo>
                  <a:pt x="2298" y="133"/>
                  <a:pt x="2298" y="134"/>
                  <a:pt x="2297" y="134"/>
                </a:cubicBezTo>
                <a:cubicBezTo>
                  <a:pt x="2297" y="135"/>
                  <a:pt x="2298" y="136"/>
                  <a:pt x="2298" y="136"/>
                </a:cubicBezTo>
                <a:cubicBezTo>
                  <a:pt x="2301" y="137"/>
                  <a:pt x="2305" y="136"/>
                  <a:pt x="2308" y="136"/>
                </a:cubicBezTo>
                <a:cubicBezTo>
                  <a:pt x="2309" y="137"/>
                  <a:pt x="2310" y="136"/>
                  <a:pt x="2311" y="137"/>
                </a:cubicBezTo>
                <a:cubicBezTo>
                  <a:pt x="2311" y="138"/>
                  <a:pt x="2311" y="139"/>
                  <a:pt x="2311" y="139"/>
                </a:cubicBezTo>
                <a:cubicBezTo>
                  <a:pt x="2306" y="140"/>
                  <a:pt x="2308" y="144"/>
                  <a:pt x="2308" y="147"/>
                </a:cubicBezTo>
                <a:cubicBezTo>
                  <a:pt x="2307" y="147"/>
                  <a:pt x="2306" y="147"/>
                  <a:pt x="2305" y="147"/>
                </a:cubicBezTo>
                <a:cubicBezTo>
                  <a:pt x="2300" y="147"/>
                  <a:pt x="2294" y="147"/>
                  <a:pt x="2289" y="149"/>
                </a:cubicBezTo>
                <a:cubicBezTo>
                  <a:pt x="2284" y="150"/>
                  <a:pt x="2279" y="151"/>
                  <a:pt x="2272" y="150"/>
                </a:cubicBezTo>
                <a:cubicBezTo>
                  <a:pt x="2277" y="153"/>
                  <a:pt x="2281" y="154"/>
                  <a:pt x="2285" y="154"/>
                </a:cubicBezTo>
                <a:cubicBezTo>
                  <a:pt x="2291" y="154"/>
                  <a:pt x="2296" y="155"/>
                  <a:pt x="2302" y="154"/>
                </a:cubicBezTo>
                <a:cubicBezTo>
                  <a:pt x="2306" y="153"/>
                  <a:pt x="2310" y="152"/>
                  <a:pt x="2314" y="152"/>
                </a:cubicBezTo>
                <a:cubicBezTo>
                  <a:pt x="2315" y="152"/>
                  <a:pt x="2316" y="152"/>
                  <a:pt x="2317" y="154"/>
                </a:cubicBezTo>
                <a:cubicBezTo>
                  <a:pt x="2317" y="155"/>
                  <a:pt x="2315" y="155"/>
                  <a:pt x="2315" y="156"/>
                </a:cubicBezTo>
                <a:cubicBezTo>
                  <a:pt x="2313" y="158"/>
                  <a:pt x="2310" y="157"/>
                  <a:pt x="2307" y="159"/>
                </a:cubicBezTo>
                <a:cubicBezTo>
                  <a:pt x="2314" y="159"/>
                  <a:pt x="2319" y="159"/>
                  <a:pt x="2325" y="159"/>
                </a:cubicBezTo>
                <a:cubicBezTo>
                  <a:pt x="2329" y="159"/>
                  <a:pt x="2332" y="160"/>
                  <a:pt x="2336" y="161"/>
                </a:cubicBezTo>
                <a:cubicBezTo>
                  <a:pt x="2338" y="161"/>
                  <a:pt x="2339" y="163"/>
                  <a:pt x="2339" y="165"/>
                </a:cubicBezTo>
                <a:cubicBezTo>
                  <a:pt x="2339" y="167"/>
                  <a:pt x="2337" y="168"/>
                  <a:pt x="2334" y="168"/>
                </a:cubicBezTo>
                <a:cubicBezTo>
                  <a:pt x="2332" y="167"/>
                  <a:pt x="2329" y="169"/>
                  <a:pt x="2326" y="166"/>
                </a:cubicBezTo>
                <a:cubicBezTo>
                  <a:pt x="2325" y="165"/>
                  <a:pt x="2322" y="166"/>
                  <a:pt x="2321" y="166"/>
                </a:cubicBezTo>
                <a:cubicBezTo>
                  <a:pt x="2314" y="169"/>
                  <a:pt x="2307" y="172"/>
                  <a:pt x="2299" y="171"/>
                </a:cubicBezTo>
                <a:cubicBezTo>
                  <a:pt x="2298" y="171"/>
                  <a:pt x="2297" y="172"/>
                  <a:pt x="2297" y="173"/>
                </a:cubicBezTo>
                <a:cubicBezTo>
                  <a:pt x="2297" y="174"/>
                  <a:pt x="2298" y="175"/>
                  <a:pt x="2299" y="175"/>
                </a:cubicBezTo>
                <a:cubicBezTo>
                  <a:pt x="2305" y="174"/>
                  <a:pt x="2309" y="176"/>
                  <a:pt x="2313" y="180"/>
                </a:cubicBezTo>
                <a:cubicBezTo>
                  <a:pt x="2314" y="182"/>
                  <a:pt x="2313" y="183"/>
                  <a:pt x="2311" y="184"/>
                </a:cubicBezTo>
                <a:cubicBezTo>
                  <a:pt x="2309" y="185"/>
                  <a:pt x="2309" y="185"/>
                  <a:pt x="2311" y="187"/>
                </a:cubicBezTo>
                <a:cubicBezTo>
                  <a:pt x="2314" y="189"/>
                  <a:pt x="2314" y="189"/>
                  <a:pt x="2311" y="190"/>
                </a:cubicBezTo>
                <a:cubicBezTo>
                  <a:pt x="2306" y="193"/>
                  <a:pt x="2301" y="193"/>
                  <a:pt x="2296" y="192"/>
                </a:cubicBezTo>
                <a:cubicBezTo>
                  <a:pt x="2292" y="190"/>
                  <a:pt x="2287" y="191"/>
                  <a:pt x="2284" y="187"/>
                </a:cubicBezTo>
                <a:cubicBezTo>
                  <a:pt x="2282" y="188"/>
                  <a:pt x="2280" y="185"/>
                  <a:pt x="2278" y="185"/>
                </a:cubicBezTo>
                <a:cubicBezTo>
                  <a:pt x="2274" y="185"/>
                  <a:pt x="2269" y="185"/>
                  <a:pt x="2263" y="185"/>
                </a:cubicBezTo>
                <a:cubicBezTo>
                  <a:pt x="2269" y="191"/>
                  <a:pt x="2275" y="193"/>
                  <a:pt x="2281" y="195"/>
                </a:cubicBezTo>
                <a:cubicBezTo>
                  <a:pt x="2287" y="197"/>
                  <a:pt x="2293" y="201"/>
                  <a:pt x="2299" y="203"/>
                </a:cubicBezTo>
                <a:cubicBezTo>
                  <a:pt x="2295" y="208"/>
                  <a:pt x="2289" y="205"/>
                  <a:pt x="2284" y="206"/>
                </a:cubicBezTo>
                <a:cubicBezTo>
                  <a:pt x="2283" y="207"/>
                  <a:pt x="2284" y="207"/>
                  <a:pt x="2285" y="208"/>
                </a:cubicBezTo>
                <a:cubicBezTo>
                  <a:pt x="2288" y="212"/>
                  <a:pt x="2287" y="213"/>
                  <a:pt x="2283" y="215"/>
                </a:cubicBezTo>
                <a:cubicBezTo>
                  <a:pt x="2275" y="218"/>
                  <a:pt x="2267" y="219"/>
                  <a:pt x="2259" y="218"/>
                </a:cubicBezTo>
                <a:cubicBezTo>
                  <a:pt x="2247" y="216"/>
                  <a:pt x="2235" y="217"/>
                  <a:pt x="2224" y="211"/>
                </a:cubicBezTo>
                <a:cubicBezTo>
                  <a:pt x="2218" y="212"/>
                  <a:pt x="2213" y="209"/>
                  <a:pt x="2208" y="209"/>
                </a:cubicBezTo>
                <a:cubicBezTo>
                  <a:pt x="2203" y="210"/>
                  <a:pt x="2198" y="211"/>
                  <a:pt x="2193" y="208"/>
                </a:cubicBezTo>
                <a:cubicBezTo>
                  <a:pt x="2192" y="207"/>
                  <a:pt x="2189" y="207"/>
                  <a:pt x="2190" y="210"/>
                </a:cubicBezTo>
                <a:cubicBezTo>
                  <a:pt x="2190" y="212"/>
                  <a:pt x="2190" y="213"/>
                  <a:pt x="2188" y="213"/>
                </a:cubicBezTo>
                <a:cubicBezTo>
                  <a:pt x="2183" y="212"/>
                  <a:pt x="2179" y="215"/>
                  <a:pt x="2175" y="212"/>
                </a:cubicBezTo>
                <a:cubicBezTo>
                  <a:pt x="2174" y="211"/>
                  <a:pt x="2173" y="211"/>
                  <a:pt x="2172" y="212"/>
                </a:cubicBezTo>
                <a:cubicBezTo>
                  <a:pt x="2170" y="213"/>
                  <a:pt x="2168" y="214"/>
                  <a:pt x="2165" y="216"/>
                </a:cubicBezTo>
                <a:cubicBezTo>
                  <a:pt x="2170" y="216"/>
                  <a:pt x="2174" y="219"/>
                  <a:pt x="2179" y="218"/>
                </a:cubicBezTo>
                <a:cubicBezTo>
                  <a:pt x="2183" y="218"/>
                  <a:pt x="2187" y="221"/>
                  <a:pt x="2191" y="220"/>
                </a:cubicBezTo>
                <a:cubicBezTo>
                  <a:pt x="2195" y="223"/>
                  <a:pt x="2200" y="220"/>
                  <a:pt x="2204" y="223"/>
                </a:cubicBezTo>
                <a:cubicBezTo>
                  <a:pt x="2205" y="224"/>
                  <a:pt x="2207" y="223"/>
                  <a:pt x="2207" y="225"/>
                </a:cubicBezTo>
                <a:cubicBezTo>
                  <a:pt x="2207" y="227"/>
                  <a:pt x="2205" y="228"/>
                  <a:pt x="2204" y="228"/>
                </a:cubicBezTo>
                <a:cubicBezTo>
                  <a:pt x="2203" y="229"/>
                  <a:pt x="2201" y="229"/>
                  <a:pt x="2200" y="229"/>
                </a:cubicBezTo>
                <a:cubicBezTo>
                  <a:pt x="2193" y="229"/>
                  <a:pt x="2186" y="229"/>
                  <a:pt x="2178" y="229"/>
                </a:cubicBezTo>
                <a:cubicBezTo>
                  <a:pt x="2174" y="229"/>
                  <a:pt x="2171" y="229"/>
                  <a:pt x="2167" y="230"/>
                </a:cubicBezTo>
                <a:cubicBezTo>
                  <a:pt x="2163" y="232"/>
                  <a:pt x="2159" y="229"/>
                  <a:pt x="2155" y="232"/>
                </a:cubicBezTo>
                <a:cubicBezTo>
                  <a:pt x="2155" y="232"/>
                  <a:pt x="2154" y="232"/>
                  <a:pt x="2154" y="232"/>
                </a:cubicBezTo>
                <a:cubicBezTo>
                  <a:pt x="2149" y="231"/>
                  <a:pt x="2145" y="230"/>
                  <a:pt x="2142" y="235"/>
                </a:cubicBezTo>
                <a:cubicBezTo>
                  <a:pt x="2142" y="236"/>
                  <a:pt x="2140" y="235"/>
                  <a:pt x="2139" y="236"/>
                </a:cubicBezTo>
                <a:cubicBezTo>
                  <a:pt x="2130" y="236"/>
                  <a:pt x="2120" y="237"/>
                  <a:pt x="2111" y="235"/>
                </a:cubicBezTo>
                <a:cubicBezTo>
                  <a:pt x="2098" y="233"/>
                  <a:pt x="2086" y="234"/>
                  <a:pt x="2074" y="234"/>
                </a:cubicBezTo>
                <a:cubicBezTo>
                  <a:pt x="2061" y="234"/>
                  <a:pt x="2049" y="234"/>
                  <a:pt x="2036" y="234"/>
                </a:cubicBezTo>
                <a:cubicBezTo>
                  <a:pt x="2030" y="234"/>
                  <a:pt x="2024" y="233"/>
                  <a:pt x="2019" y="231"/>
                </a:cubicBezTo>
                <a:cubicBezTo>
                  <a:pt x="2014" y="229"/>
                  <a:pt x="2011" y="233"/>
                  <a:pt x="2006" y="232"/>
                </a:cubicBezTo>
                <a:cubicBezTo>
                  <a:pt x="2004" y="235"/>
                  <a:pt x="2001" y="234"/>
                  <a:pt x="1999" y="234"/>
                </a:cubicBezTo>
                <a:cubicBezTo>
                  <a:pt x="1992" y="233"/>
                  <a:pt x="1985" y="235"/>
                  <a:pt x="1978" y="232"/>
                </a:cubicBezTo>
                <a:cubicBezTo>
                  <a:pt x="1976" y="231"/>
                  <a:pt x="1973" y="232"/>
                  <a:pt x="1970" y="232"/>
                </a:cubicBezTo>
                <a:cubicBezTo>
                  <a:pt x="1968" y="232"/>
                  <a:pt x="1967" y="232"/>
                  <a:pt x="1967" y="234"/>
                </a:cubicBezTo>
                <a:cubicBezTo>
                  <a:pt x="1967" y="236"/>
                  <a:pt x="1967" y="238"/>
                  <a:pt x="1969" y="237"/>
                </a:cubicBezTo>
                <a:cubicBezTo>
                  <a:pt x="1972" y="237"/>
                  <a:pt x="1973" y="238"/>
                  <a:pt x="1975" y="241"/>
                </a:cubicBezTo>
                <a:cubicBezTo>
                  <a:pt x="1968" y="240"/>
                  <a:pt x="1963" y="244"/>
                  <a:pt x="1957" y="242"/>
                </a:cubicBezTo>
                <a:cubicBezTo>
                  <a:pt x="1942" y="239"/>
                  <a:pt x="1927" y="242"/>
                  <a:pt x="1912" y="240"/>
                </a:cubicBezTo>
                <a:cubicBezTo>
                  <a:pt x="1903" y="239"/>
                  <a:pt x="1895" y="239"/>
                  <a:pt x="1887" y="239"/>
                </a:cubicBezTo>
                <a:cubicBezTo>
                  <a:pt x="1879" y="239"/>
                  <a:pt x="1870" y="239"/>
                  <a:pt x="1862" y="239"/>
                </a:cubicBezTo>
                <a:cubicBezTo>
                  <a:pt x="1859" y="239"/>
                  <a:pt x="1859" y="238"/>
                  <a:pt x="1857" y="236"/>
                </a:cubicBezTo>
                <a:cubicBezTo>
                  <a:pt x="1854" y="233"/>
                  <a:pt x="1850" y="230"/>
                  <a:pt x="1845" y="230"/>
                </a:cubicBezTo>
                <a:cubicBezTo>
                  <a:pt x="1841" y="231"/>
                  <a:pt x="1837" y="230"/>
                  <a:pt x="1834" y="230"/>
                </a:cubicBezTo>
                <a:cubicBezTo>
                  <a:pt x="1832" y="230"/>
                  <a:pt x="1831" y="230"/>
                  <a:pt x="1830" y="229"/>
                </a:cubicBezTo>
                <a:cubicBezTo>
                  <a:pt x="1825" y="225"/>
                  <a:pt x="1825" y="225"/>
                  <a:pt x="1820" y="225"/>
                </a:cubicBezTo>
                <a:cubicBezTo>
                  <a:pt x="1814" y="225"/>
                  <a:pt x="1807" y="225"/>
                  <a:pt x="1800" y="225"/>
                </a:cubicBezTo>
                <a:cubicBezTo>
                  <a:pt x="1795" y="225"/>
                  <a:pt x="1795" y="225"/>
                  <a:pt x="1792" y="231"/>
                </a:cubicBezTo>
                <a:cubicBezTo>
                  <a:pt x="1790" y="233"/>
                  <a:pt x="1789" y="234"/>
                  <a:pt x="1786" y="234"/>
                </a:cubicBezTo>
                <a:cubicBezTo>
                  <a:pt x="1784" y="233"/>
                  <a:pt x="1783" y="234"/>
                  <a:pt x="1783" y="237"/>
                </a:cubicBezTo>
                <a:cubicBezTo>
                  <a:pt x="1782" y="241"/>
                  <a:pt x="1777" y="244"/>
                  <a:pt x="1773" y="242"/>
                </a:cubicBezTo>
                <a:cubicBezTo>
                  <a:pt x="1771" y="240"/>
                  <a:pt x="1768" y="242"/>
                  <a:pt x="1766" y="239"/>
                </a:cubicBezTo>
                <a:cubicBezTo>
                  <a:pt x="1765" y="237"/>
                  <a:pt x="1763" y="234"/>
                  <a:pt x="1761" y="234"/>
                </a:cubicBezTo>
                <a:cubicBezTo>
                  <a:pt x="1757" y="234"/>
                  <a:pt x="1754" y="231"/>
                  <a:pt x="1750" y="232"/>
                </a:cubicBezTo>
                <a:cubicBezTo>
                  <a:pt x="1746" y="233"/>
                  <a:pt x="1743" y="232"/>
                  <a:pt x="1740" y="230"/>
                </a:cubicBezTo>
                <a:cubicBezTo>
                  <a:pt x="1738" y="228"/>
                  <a:pt x="1737" y="229"/>
                  <a:pt x="1735" y="229"/>
                </a:cubicBezTo>
                <a:cubicBezTo>
                  <a:pt x="1729" y="229"/>
                  <a:pt x="1723" y="228"/>
                  <a:pt x="1716" y="229"/>
                </a:cubicBezTo>
                <a:cubicBezTo>
                  <a:pt x="1713" y="229"/>
                  <a:pt x="1708" y="226"/>
                  <a:pt x="1706" y="232"/>
                </a:cubicBezTo>
                <a:cubicBezTo>
                  <a:pt x="1699" y="231"/>
                  <a:pt x="1693" y="236"/>
                  <a:pt x="1685" y="232"/>
                </a:cubicBezTo>
                <a:cubicBezTo>
                  <a:pt x="1684" y="232"/>
                  <a:pt x="1682" y="230"/>
                  <a:pt x="1680" y="230"/>
                </a:cubicBezTo>
                <a:cubicBezTo>
                  <a:pt x="1678" y="230"/>
                  <a:pt x="1676" y="230"/>
                  <a:pt x="1673" y="230"/>
                </a:cubicBezTo>
                <a:cubicBezTo>
                  <a:pt x="1668" y="230"/>
                  <a:pt x="1663" y="230"/>
                  <a:pt x="1659" y="230"/>
                </a:cubicBezTo>
                <a:cubicBezTo>
                  <a:pt x="1656" y="230"/>
                  <a:pt x="1654" y="230"/>
                  <a:pt x="1652" y="231"/>
                </a:cubicBezTo>
                <a:cubicBezTo>
                  <a:pt x="1649" y="233"/>
                  <a:pt x="1645" y="233"/>
                  <a:pt x="1643" y="230"/>
                </a:cubicBezTo>
                <a:cubicBezTo>
                  <a:pt x="1641" y="228"/>
                  <a:pt x="1639" y="228"/>
                  <a:pt x="1637" y="229"/>
                </a:cubicBezTo>
                <a:cubicBezTo>
                  <a:pt x="1632" y="232"/>
                  <a:pt x="1626" y="230"/>
                  <a:pt x="1620" y="230"/>
                </a:cubicBezTo>
                <a:cubicBezTo>
                  <a:pt x="1616" y="231"/>
                  <a:pt x="1612" y="230"/>
                  <a:pt x="1608" y="232"/>
                </a:cubicBezTo>
                <a:cubicBezTo>
                  <a:pt x="1604" y="235"/>
                  <a:pt x="1598" y="235"/>
                  <a:pt x="1594" y="232"/>
                </a:cubicBezTo>
                <a:cubicBezTo>
                  <a:pt x="1590" y="229"/>
                  <a:pt x="1585" y="232"/>
                  <a:pt x="1581" y="229"/>
                </a:cubicBezTo>
                <a:cubicBezTo>
                  <a:pt x="1572" y="230"/>
                  <a:pt x="1563" y="227"/>
                  <a:pt x="1555" y="227"/>
                </a:cubicBezTo>
                <a:cubicBezTo>
                  <a:pt x="1552" y="227"/>
                  <a:pt x="1549" y="227"/>
                  <a:pt x="1546" y="225"/>
                </a:cubicBezTo>
                <a:cubicBezTo>
                  <a:pt x="1543" y="223"/>
                  <a:pt x="1540" y="225"/>
                  <a:pt x="1538" y="228"/>
                </a:cubicBezTo>
                <a:cubicBezTo>
                  <a:pt x="1537" y="230"/>
                  <a:pt x="1536" y="233"/>
                  <a:pt x="1535" y="234"/>
                </a:cubicBezTo>
                <a:cubicBezTo>
                  <a:pt x="1532" y="234"/>
                  <a:pt x="1529" y="234"/>
                  <a:pt x="1526" y="233"/>
                </a:cubicBezTo>
                <a:cubicBezTo>
                  <a:pt x="1520" y="231"/>
                  <a:pt x="1515" y="230"/>
                  <a:pt x="1508" y="230"/>
                </a:cubicBezTo>
                <a:cubicBezTo>
                  <a:pt x="1499" y="231"/>
                  <a:pt x="1491" y="228"/>
                  <a:pt x="1481" y="228"/>
                </a:cubicBezTo>
                <a:cubicBezTo>
                  <a:pt x="1475" y="229"/>
                  <a:pt x="1469" y="232"/>
                  <a:pt x="1463" y="230"/>
                </a:cubicBezTo>
                <a:cubicBezTo>
                  <a:pt x="1462" y="230"/>
                  <a:pt x="1459" y="231"/>
                  <a:pt x="1459" y="230"/>
                </a:cubicBezTo>
                <a:cubicBezTo>
                  <a:pt x="1455" y="225"/>
                  <a:pt x="1451" y="228"/>
                  <a:pt x="1447" y="228"/>
                </a:cubicBezTo>
                <a:cubicBezTo>
                  <a:pt x="1442" y="229"/>
                  <a:pt x="1436" y="229"/>
                  <a:pt x="1431" y="229"/>
                </a:cubicBezTo>
                <a:cubicBezTo>
                  <a:pt x="1425" y="228"/>
                  <a:pt x="1420" y="230"/>
                  <a:pt x="1414" y="231"/>
                </a:cubicBezTo>
                <a:cubicBezTo>
                  <a:pt x="1411" y="233"/>
                  <a:pt x="1408" y="231"/>
                  <a:pt x="1405" y="230"/>
                </a:cubicBezTo>
                <a:cubicBezTo>
                  <a:pt x="1400" y="228"/>
                  <a:pt x="1395" y="228"/>
                  <a:pt x="1391" y="226"/>
                </a:cubicBezTo>
                <a:cubicBezTo>
                  <a:pt x="1386" y="225"/>
                  <a:pt x="1381" y="226"/>
                  <a:pt x="1376" y="225"/>
                </a:cubicBezTo>
                <a:cubicBezTo>
                  <a:pt x="1371" y="225"/>
                  <a:pt x="1366" y="227"/>
                  <a:pt x="1361" y="227"/>
                </a:cubicBezTo>
                <a:cubicBezTo>
                  <a:pt x="1357" y="227"/>
                  <a:pt x="1353" y="230"/>
                  <a:pt x="1350" y="233"/>
                </a:cubicBezTo>
                <a:cubicBezTo>
                  <a:pt x="1347" y="237"/>
                  <a:pt x="1343" y="236"/>
                  <a:pt x="1338" y="235"/>
                </a:cubicBezTo>
                <a:cubicBezTo>
                  <a:pt x="1338" y="235"/>
                  <a:pt x="1337" y="233"/>
                  <a:pt x="1336" y="234"/>
                </a:cubicBezTo>
                <a:cubicBezTo>
                  <a:pt x="1330" y="237"/>
                  <a:pt x="1325" y="236"/>
                  <a:pt x="1319" y="234"/>
                </a:cubicBezTo>
                <a:cubicBezTo>
                  <a:pt x="1318" y="233"/>
                  <a:pt x="1316" y="234"/>
                  <a:pt x="1314" y="234"/>
                </a:cubicBezTo>
                <a:cubicBezTo>
                  <a:pt x="1306" y="234"/>
                  <a:pt x="1298" y="234"/>
                  <a:pt x="1289" y="234"/>
                </a:cubicBezTo>
                <a:cubicBezTo>
                  <a:pt x="1284" y="234"/>
                  <a:pt x="1279" y="233"/>
                  <a:pt x="1274" y="231"/>
                </a:cubicBezTo>
                <a:cubicBezTo>
                  <a:pt x="1269" y="229"/>
                  <a:pt x="1268" y="230"/>
                  <a:pt x="1265" y="234"/>
                </a:cubicBezTo>
                <a:cubicBezTo>
                  <a:pt x="1265" y="235"/>
                  <a:pt x="1264" y="236"/>
                  <a:pt x="1263" y="236"/>
                </a:cubicBezTo>
                <a:cubicBezTo>
                  <a:pt x="1263" y="235"/>
                  <a:pt x="1262" y="235"/>
                  <a:pt x="1262" y="236"/>
                </a:cubicBezTo>
                <a:cubicBezTo>
                  <a:pt x="1256" y="236"/>
                  <a:pt x="1250" y="234"/>
                  <a:pt x="1244" y="237"/>
                </a:cubicBezTo>
                <a:cubicBezTo>
                  <a:pt x="1240" y="235"/>
                  <a:pt x="1235" y="237"/>
                  <a:pt x="1231" y="237"/>
                </a:cubicBezTo>
                <a:cubicBezTo>
                  <a:pt x="1219" y="238"/>
                  <a:pt x="1207" y="235"/>
                  <a:pt x="1195" y="236"/>
                </a:cubicBezTo>
                <a:cubicBezTo>
                  <a:pt x="1192" y="236"/>
                  <a:pt x="1189" y="232"/>
                  <a:pt x="1186" y="235"/>
                </a:cubicBezTo>
                <a:cubicBezTo>
                  <a:pt x="1184" y="237"/>
                  <a:pt x="1180" y="234"/>
                  <a:pt x="1177" y="237"/>
                </a:cubicBezTo>
                <a:cubicBezTo>
                  <a:pt x="1172" y="237"/>
                  <a:pt x="1167" y="238"/>
                  <a:pt x="1162" y="236"/>
                </a:cubicBezTo>
                <a:cubicBezTo>
                  <a:pt x="1157" y="234"/>
                  <a:pt x="1152" y="235"/>
                  <a:pt x="1150" y="241"/>
                </a:cubicBezTo>
                <a:cubicBezTo>
                  <a:pt x="1148" y="243"/>
                  <a:pt x="1146" y="242"/>
                  <a:pt x="1144" y="242"/>
                </a:cubicBezTo>
                <a:cubicBezTo>
                  <a:pt x="1123" y="242"/>
                  <a:pt x="1103" y="243"/>
                  <a:pt x="1083" y="242"/>
                </a:cubicBezTo>
                <a:cubicBezTo>
                  <a:pt x="1077" y="242"/>
                  <a:pt x="1071" y="244"/>
                  <a:pt x="1066" y="246"/>
                </a:cubicBezTo>
                <a:cubicBezTo>
                  <a:pt x="1063" y="248"/>
                  <a:pt x="1060" y="249"/>
                  <a:pt x="1057" y="247"/>
                </a:cubicBezTo>
                <a:cubicBezTo>
                  <a:pt x="1053" y="245"/>
                  <a:pt x="1049" y="247"/>
                  <a:pt x="1045" y="246"/>
                </a:cubicBezTo>
                <a:cubicBezTo>
                  <a:pt x="1044" y="246"/>
                  <a:pt x="1043" y="246"/>
                  <a:pt x="1043" y="247"/>
                </a:cubicBezTo>
                <a:cubicBezTo>
                  <a:pt x="1043" y="251"/>
                  <a:pt x="1040" y="249"/>
                  <a:pt x="1039" y="249"/>
                </a:cubicBezTo>
                <a:cubicBezTo>
                  <a:pt x="1035" y="250"/>
                  <a:pt x="1031" y="249"/>
                  <a:pt x="1027" y="251"/>
                </a:cubicBezTo>
                <a:cubicBezTo>
                  <a:pt x="1023" y="253"/>
                  <a:pt x="1021" y="251"/>
                  <a:pt x="1020" y="245"/>
                </a:cubicBezTo>
                <a:cubicBezTo>
                  <a:pt x="1020" y="245"/>
                  <a:pt x="1020" y="244"/>
                  <a:pt x="1020" y="242"/>
                </a:cubicBezTo>
                <a:cubicBezTo>
                  <a:pt x="1010" y="242"/>
                  <a:pt x="1000" y="241"/>
                  <a:pt x="990" y="243"/>
                </a:cubicBezTo>
                <a:cubicBezTo>
                  <a:pt x="983" y="244"/>
                  <a:pt x="976" y="243"/>
                  <a:pt x="970" y="247"/>
                </a:cubicBezTo>
                <a:cubicBezTo>
                  <a:pt x="967" y="248"/>
                  <a:pt x="965" y="248"/>
                  <a:pt x="963" y="248"/>
                </a:cubicBezTo>
                <a:cubicBezTo>
                  <a:pt x="944" y="248"/>
                  <a:pt x="925" y="248"/>
                  <a:pt x="906" y="248"/>
                </a:cubicBezTo>
                <a:cubicBezTo>
                  <a:pt x="903" y="248"/>
                  <a:pt x="900" y="248"/>
                  <a:pt x="898" y="248"/>
                </a:cubicBezTo>
                <a:cubicBezTo>
                  <a:pt x="895" y="247"/>
                  <a:pt x="894" y="250"/>
                  <a:pt x="892" y="250"/>
                </a:cubicBezTo>
                <a:cubicBezTo>
                  <a:pt x="887" y="249"/>
                  <a:pt x="882" y="250"/>
                  <a:pt x="877" y="248"/>
                </a:cubicBezTo>
                <a:cubicBezTo>
                  <a:pt x="873" y="246"/>
                  <a:pt x="869" y="249"/>
                  <a:pt x="864" y="246"/>
                </a:cubicBezTo>
                <a:cubicBezTo>
                  <a:pt x="861" y="245"/>
                  <a:pt x="857" y="246"/>
                  <a:pt x="853" y="246"/>
                </a:cubicBezTo>
                <a:cubicBezTo>
                  <a:pt x="852" y="246"/>
                  <a:pt x="852" y="245"/>
                  <a:pt x="851" y="244"/>
                </a:cubicBezTo>
                <a:cubicBezTo>
                  <a:pt x="851" y="243"/>
                  <a:pt x="852" y="243"/>
                  <a:pt x="853" y="243"/>
                </a:cubicBezTo>
                <a:cubicBezTo>
                  <a:pt x="855" y="242"/>
                  <a:pt x="857" y="242"/>
                  <a:pt x="859" y="242"/>
                </a:cubicBezTo>
                <a:cubicBezTo>
                  <a:pt x="880" y="242"/>
                  <a:pt x="901" y="242"/>
                  <a:pt x="922" y="242"/>
                </a:cubicBezTo>
                <a:cubicBezTo>
                  <a:pt x="924" y="242"/>
                  <a:pt x="926" y="243"/>
                  <a:pt x="928" y="242"/>
                </a:cubicBezTo>
                <a:cubicBezTo>
                  <a:pt x="930" y="242"/>
                  <a:pt x="931" y="241"/>
                  <a:pt x="931" y="239"/>
                </a:cubicBezTo>
                <a:cubicBezTo>
                  <a:pt x="931" y="237"/>
                  <a:pt x="929" y="237"/>
                  <a:pt x="928" y="237"/>
                </a:cubicBezTo>
                <a:cubicBezTo>
                  <a:pt x="923" y="237"/>
                  <a:pt x="919" y="239"/>
                  <a:pt x="914" y="236"/>
                </a:cubicBezTo>
                <a:cubicBezTo>
                  <a:pt x="913" y="235"/>
                  <a:pt x="911" y="235"/>
                  <a:pt x="909" y="236"/>
                </a:cubicBezTo>
                <a:cubicBezTo>
                  <a:pt x="909" y="236"/>
                  <a:pt x="908" y="237"/>
                  <a:pt x="908" y="237"/>
                </a:cubicBezTo>
                <a:cubicBezTo>
                  <a:pt x="903" y="238"/>
                  <a:pt x="899" y="235"/>
                  <a:pt x="895" y="236"/>
                </a:cubicBezTo>
                <a:cubicBezTo>
                  <a:pt x="890" y="237"/>
                  <a:pt x="887" y="237"/>
                  <a:pt x="882" y="236"/>
                </a:cubicBezTo>
                <a:cubicBezTo>
                  <a:pt x="877" y="235"/>
                  <a:pt x="871" y="235"/>
                  <a:pt x="866" y="236"/>
                </a:cubicBezTo>
                <a:cubicBezTo>
                  <a:pt x="855" y="236"/>
                  <a:pt x="845" y="238"/>
                  <a:pt x="835" y="241"/>
                </a:cubicBezTo>
                <a:cubicBezTo>
                  <a:pt x="831" y="242"/>
                  <a:pt x="829" y="245"/>
                  <a:pt x="825" y="244"/>
                </a:cubicBezTo>
                <a:cubicBezTo>
                  <a:pt x="822" y="248"/>
                  <a:pt x="820" y="244"/>
                  <a:pt x="817" y="244"/>
                </a:cubicBezTo>
                <a:cubicBezTo>
                  <a:pt x="816" y="243"/>
                  <a:pt x="815" y="242"/>
                  <a:pt x="814" y="241"/>
                </a:cubicBezTo>
                <a:cubicBezTo>
                  <a:pt x="813" y="239"/>
                  <a:pt x="810" y="238"/>
                  <a:pt x="809" y="239"/>
                </a:cubicBezTo>
                <a:cubicBezTo>
                  <a:pt x="804" y="242"/>
                  <a:pt x="798" y="240"/>
                  <a:pt x="793" y="241"/>
                </a:cubicBezTo>
                <a:cubicBezTo>
                  <a:pt x="791" y="241"/>
                  <a:pt x="790" y="240"/>
                  <a:pt x="789" y="239"/>
                </a:cubicBezTo>
                <a:cubicBezTo>
                  <a:pt x="788" y="237"/>
                  <a:pt x="786" y="235"/>
                  <a:pt x="785" y="234"/>
                </a:cubicBezTo>
                <a:cubicBezTo>
                  <a:pt x="782" y="234"/>
                  <a:pt x="782" y="235"/>
                  <a:pt x="782" y="236"/>
                </a:cubicBezTo>
                <a:cubicBezTo>
                  <a:pt x="783" y="241"/>
                  <a:pt x="778" y="243"/>
                  <a:pt x="776" y="246"/>
                </a:cubicBezTo>
                <a:cubicBezTo>
                  <a:pt x="775" y="247"/>
                  <a:pt x="774" y="245"/>
                  <a:pt x="773" y="245"/>
                </a:cubicBezTo>
                <a:cubicBezTo>
                  <a:pt x="771" y="244"/>
                  <a:pt x="768" y="242"/>
                  <a:pt x="765" y="242"/>
                </a:cubicBezTo>
                <a:cubicBezTo>
                  <a:pt x="764" y="243"/>
                  <a:pt x="763" y="243"/>
                  <a:pt x="763" y="241"/>
                </a:cubicBezTo>
                <a:cubicBezTo>
                  <a:pt x="762" y="237"/>
                  <a:pt x="759" y="237"/>
                  <a:pt x="756" y="237"/>
                </a:cubicBezTo>
                <a:cubicBezTo>
                  <a:pt x="753" y="237"/>
                  <a:pt x="750" y="236"/>
                  <a:pt x="749" y="241"/>
                </a:cubicBezTo>
                <a:cubicBezTo>
                  <a:pt x="749" y="243"/>
                  <a:pt x="747" y="242"/>
                  <a:pt x="747" y="243"/>
                </a:cubicBezTo>
                <a:cubicBezTo>
                  <a:pt x="745" y="244"/>
                  <a:pt x="741" y="244"/>
                  <a:pt x="742" y="248"/>
                </a:cubicBezTo>
                <a:cubicBezTo>
                  <a:pt x="739" y="254"/>
                  <a:pt x="733" y="255"/>
                  <a:pt x="727" y="249"/>
                </a:cubicBezTo>
                <a:cubicBezTo>
                  <a:pt x="725" y="247"/>
                  <a:pt x="722" y="244"/>
                  <a:pt x="720" y="242"/>
                </a:cubicBezTo>
                <a:cubicBezTo>
                  <a:pt x="717" y="239"/>
                  <a:pt x="714" y="239"/>
                  <a:pt x="711" y="239"/>
                </a:cubicBezTo>
                <a:cubicBezTo>
                  <a:pt x="711" y="241"/>
                  <a:pt x="711" y="242"/>
                  <a:pt x="711" y="244"/>
                </a:cubicBezTo>
                <a:cubicBezTo>
                  <a:pt x="711" y="246"/>
                  <a:pt x="710" y="248"/>
                  <a:pt x="707" y="250"/>
                </a:cubicBezTo>
                <a:cubicBezTo>
                  <a:pt x="705" y="250"/>
                  <a:pt x="703" y="252"/>
                  <a:pt x="701" y="250"/>
                </a:cubicBezTo>
                <a:cubicBezTo>
                  <a:pt x="699" y="248"/>
                  <a:pt x="697" y="247"/>
                  <a:pt x="695" y="248"/>
                </a:cubicBezTo>
                <a:cubicBezTo>
                  <a:pt x="691" y="249"/>
                  <a:pt x="691" y="244"/>
                  <a:pt x="688" y="244"/>
                </a:cubicBezTo>
                <a:cubicBezTo>
                  <a:pt x="685" y="245"/>
                  <a:pt x="685" y="243"/>
                  <a:pt x="684" y="240"/>
                </a:cubicBezTo>
                <a:cubicBezTo>
                  <a:pt x="684" y="239"/>
                  <a:pt x="683" y="238"/>
                  <a:pt x="682" y="237"/>
                </a:cubicBezTo>
                <a:cubicBezTo>
                  <a:pt x="678" y="235"/>
                  <a:pt x="676" y="232"/>
                  <a:pt x="673" y="230"/>
                </a:cubicBezTo>
                <a:cubicBezTo>
                  <a:pt x="671" y="228"/>
                  <a:pt x="667" y="228"/>
                  <a:pt x="665" y="230"/>
                </a:cubicBezTo>
                <a:cubicBezTo>
                  <a:pt x="664" y="231"/>
                  <a:pt x="663" y="232"/>
                  <a:pt x="662" y="233"/>
                </a:cubicBezTo>
                <a:cubicBezTo>
                  <a:pt x="657" y="238"/>
                  <a:pt x="656" y="239"/>
                  <a:pt x="648" y="242"/>
                </a:cubicBezTo>
                <a:cubicBezTo>
                  <a:pt x="645" y="243"/>
                  <a:pt x="646" y="246"/>
                  <a:pt x="647" y="247"/>
                </a:cubicBezTo>
                <a:cubicBezTo>
                  <a:pt x="647" y="248"/>
                  <a:pt x="649" y="250"/>
                  <a:pt x="647" y="252"/>
                </a:cubicBezTo>
                <a:cubicBezTo>
                  <a:pt x="644" y="254"/>
                  <a:pt x="642" y="258"/>
                  <a:pt x="638" y="256"/>
                </a:cubicBezTo>
                <a:cubicBezTo>
                  <a:pt x="634" y="254"/>
                  <a:pt x="630" y="255"/>
                  <a:pt x="627" y="254"/>
                </a:cubicBezTo>
                <a:cubicBezTo>
                  <a:pt x="624" y="254"/>
                  <a:pt x="621" y="251"/>
                  <a:pt x="617" y="251"/>
                </a:cubicBezTo>
                <a:cubicBezTo>
                  <a:pt x="616" y="251"/>
                  <a:pt x="616" y="251"/>
                  <a:pt x="615" y="250"/>
                </a:cubicBezTo>
                <a:cubicBezTo>
                  <a:pt x="612" y="247"/>
                  <a:pt x="609" y="245"/>
                  <a:pt x="605" y="246"/>
                </a:cubicBezTo>
                <a:cubicBezTo>
                  <a:pt x="601" y="246"/>
                  <a:pt x="597" y="246"/>
                  <a:pt x="594" y="247"/>
                </a:cubicBezTo>
                <a:cubicBezTo>
                  <a:pt x="590" y="248"/>
                  <a:pt x="585" y="248"/>
                  <a:pt x="580" y="248"/>
                </a:cubicBezTo>
                <a:cubicBezTo>
                  <a:pt x="578" y="248"/>
                  <a:pt x="577" y="248"/>
                  <a:pt x="577" y="250"/>
                </a:cubicBezTo>
                <a:cubicBezTo>
                  <a:pt x="577" y="251"/>
                  <a:pt x="575" y="252"/>
                  <a:pt x="574" y="253"/>
                </a:cubicBezTo>
                <a:cubicBezTo>
                  <a:pt x="570" y="257"/>
                  <a:pt x="564" y="257"/>
                  <a:pt x="561" y="252"/>
                </a:cubicBezTo>
                <a:cubicBezTo>
                  <a:pt x="560" y="250"/>
                  <a:pt x="560" y="249"/>
                  <a:pt x="558" y="249"/>
                </a:cubicBezTo>
                <a:cubicBezTo>
                  <a:pt x="557" y="249"/>
                  <a:pt x="555" y="250"/>
                  <a:pt x="555" y="249"/>
                </a:cubicBezTo>
                <a:cubicBezTo>
                  <a:pt x="552" y="245"/>
                  <a:pt x="548" y="246"/>
                  <a:pt x="544" y="246"/>
                </a:cubicBezTo>
                <a:cubicBezTo>
                  <a:pt x="538" y="246"/>
                  <a:pt x="531" y="246"/>
                  <a:pt x="525" y="246"/>
                </a:cubicBezTo>
                <a:cubicBezTo>
                  <a:pt x="518" y="247"/>
                  <a:pt x="511" y="243"/>
                  <a:pt x="504" y="244"/>
                </a:cubicBezTo>
                <a:cubicBezTo>
                  <a:pt x="502" y="244"/>
                  <a:pt x="500" y="242"/>
                  <a:pt x="498" y="242"/>
                </a:cubicBezTo>
                <a:cubicBezTo>
                  <a:pt x="495" y="243"/>
                  <a:pt x="495" y="243"/>
                  <a:pt x="496" y="246"/>
                </a:cubicBezTo>
                <a:cubicBezTo>
                  <a:pt x="497" y="249"/>
                  <a:pt x="497" y="249"/>
                  <a:pt x="494" y="249"/>
                </a:cubicBezTo>
                <a:cubicBezTo>
                  <a:pt x="490" y="249"/>
                  <a:pt x="486" y="249"/>
                  <a:pt x="483" y="249"/>
                </a:cubicBezTo>
                <a:cubicBezTo>
                  <a:pt x="480" y="250"/>
                  <a:pt x="477" y="249"/>
                  <a:pt x="475" y="251"/>
                </a:cubicBezTo>
                <a:cubicBezTo>
                  <a:pt x="475" y="252"/>
                  <a:pt x="472" y="252"/>
                  <a:pt x="471" y="251"/>
                </a:cubicBezTo>
                <a:cubicBezTo>
                  <a:pt x="469" y="249"/>
                  <a:pt x="467" y="249"/>
                  <a:pt x="465" y="249"/>
                </a:cubicBezTo>
                <a:cubicBezTo>
                  <a:pt x="456" y="249"/>
                  <a:pt x="446" y="249"/>
                  <a:pt x="437" y="249"/>
                </a:cubicBezTo>
                <a:cubicBezTo>
                  <a:pt x="431" y="249"/>
                  <a:pt x="425" y="249"/>
                  <a:pt x="420" y="252"/>
                </a:cubicBezTo>
                <a:cubicBezTo>
                  <a:pt x="418" y="254"/>
                  <a:pt x="414" y="254"/>
                  <a:pt x="413" y="253"/>
                </a:cubicBezTo>
                <a:cubicBezTo>
                  <a:pt x="410" y="250"/>
                  <a:pt x="406" y="252"/>
                  <a:pt x="403" y="250"/>
                </a:cubicBezTo>
                <a:cubicBezTo>
                  <a:pt x="401" y="248"/>
                  <a:pt x="397" y="246"/>
                  <a:pt x="394" y="248"/>
                </a:cubicBezTo>
                <a:cubicBezTo>
                  <a:pt x="389" y="244"/>
                  <a:pt x="384" y="246"/>
                  <a:pt x="380" y="246"/>
                </a:cubicBezTo>
                <a:cubicBezTo>
                  <a:pt x="375" y="246"/>
                  <a:pt x="370" y="245"/>
                  <a:pt x="365" y="247"/>
                </a:cubicBezTo>
                <a:cubicBezTo>
                  <a:pt x="362" y="249"/>
                  <a:pt x="357" y="248"/>
                  <a:pt x="353" y="248"/>
                </a:cubicBezTo>
                <a:cubicBezTo>
                  <a:pt x="347" y="247"/>
                  <a:pt x="340" y="250"/>
                  <a:pt x="333" y="250"/>
                </a:cubicBezTo>
                <a:cubicBezTo>
                  <a:pt x="330" y="249"/>
                  <a:pt x="327" y="249"/>
                  <a:pt x="325" y="246"/>
                </a:cubicBezTo>
                <a:cubicBezTo>
                  <a:pt x="325" y="245"/>
                  <a:pt x="324" y="244"/>
                  <a:pt x="325" y="243"/>
                </a:cubicBezTo>
                <a:cubicBezTo>
                  <a:pt x="327" y="242"/>
                  <a:pt x="329" y="243"/>
                  <a:pt x="328" y="240"/>
                </a:cubicBezTo>
                <a:cubicBezTo>
                  <a:pt x="328" y="238"/>
                  <a:pt x="326" y="239"/>
                  <a:pt x="325" y="239"/>
                </a:cubicBezTo>
                <a:cubicBezTo>
                  <a:pt x="324" y="239"/>
                  <a:pt x="323" y="239"/>
                  <a:pt x="321" y="239"/>
                </a:cubicBezTo>
                <a:cubicBezTo>
                  <a:pt x="320" y="239"/>
                  <a:pt x="318" y="239"/>
                  <a:pt x="316" y="239"/>
                </a:cubicBezTo>
                <a:cubicBezTo>
                  <a:pt x="316" y="238"/>
                  <a:pt x="316" y="237"/>
                  <a:pt x="316" y="23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6" name="Title 1"/>
          <p:cNvSpPr txBox="1">
            <a:spLocks/>
          </p:cNvSpPr>
          <p:nvPr/>
        </p:nvSpPr>
        <p:spPr>
          <a:xfrm rot="20646617">
            <a:off x="467214" y="1947410"/>
            <a:ext cx="3722325" cy="710877"/>
          </a:xfrm>
          <a:prstGeom prst="rect">
            <a:avLst/>
          </a:prstGeom>
          <a:noFill/>
        </p:spPr>
        <p:txBody>
          <a:bodyPr lIns="108000" rIns="10800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Worldmap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0" name="Freeform 1919">
            <a:extLst>
              <a:ext uri="{FF2B5EF4-FFF2-40B4-BE49-F238E27FC236}">
                <a16:creationId xmlns:a16="http://schemas.microsoft.com/office/drawing/2014/main" id="{7F20DBA2-512B-4975-A630-F291540C0584}"/>
              </a:ext>
            </a:extLst>
          </p:cNvPr>
          <p:cNvSpPr>
            <a:spLocks/>
          </p:cNvSpPr>
          <p:nvPr/>
        </p:nvSpPr>
        <p:spPr bwMode="auto">
          <a:xfrm rot="9806193" flipV="1">
            <a:off x="1067069" y="2655933"/>
            <a:ext cx="4827390" cy="380634"/>
          </a:xfrm>
          <a:custGeom>
            <a:avLst/>
            <a:gdLst>
              <a:gd name="connsiteX0" fmla="*/ 8689060 w 9761118"/>
              <a:gd name="connsiteY0" fmla="*/ 116579 h 380634"/>
              <a:gd name="connsiteX1" fmla="*/ 8699695 w 9761118"/>
              <a:gd name="connsiteY1" fmla="*/ 114471 h 380634"/>
              <a:gd name="connsiteX2" fmla="*/ 8692186 w 9761118"/>
              <a:gd name="connsiteY2" fmla="*/ 112239 h 380634"/>
              <a:gd name="connsiteX3" fmla="*/ 8662148 w 9761118"/>
              <a:gd name="connsiteY3" fmla="*/ 108890 h 380634"/>
              <a:gd name="connsiteX4" fmla="*/ 8705427 w 9761118"/>
              <a:gd name="connsiteY4" fmla="*/ 108890 h 380634"/>
              <a:gd name="connsiteX5" fmla="*/ 8758607 w 9761118"/>
              <a:gd name="connsiteY5" fmla="*/ 110998 h 380634"/>
              <a:gd name="connsiteX6" fmla="*/ 8706041 w 9761118"/>
              <a:gd name="connsiteY6" fmla="*/ 116579 h 380634"/>
              <a:gd name="connsiteX7" fmla="*/ 8623437 w 9761118"/>
              <a:gd name="connsiteY7" fmla="*/ 116579 h 380634"/>
              <a:gd name="connsiteX8" fmla="*/ 8578813 w 9761118"/>
              <a:gd name="connsiteY8" fmla="*/ 114538 h 380634"/>
              <a:gd name="connsiteX9" fmla="*/ 8579544 w 9761118"/>
              <a:gd name="connsiteY9" fmla="*/ 114471 h 380634"/>
              <a:gd name="connsiteX10" fmla="*/ 8643375 w 9761118"/>
              <a:gd name="connsiteY10" fmla="*/ 114471 h 380634"/>
              <a:gd name="connsiteX11" fmla="*/ 8685914 w 9761118"/>
              <a:gd name="connsiteY11" fmla="*/ 116579 h 380634"/>
              <a:gd name="connsiteX12" fmla="*/ 1406857 w 9761118"/>
              <a:gd name="connsiteY12" fmla="*/ 269512 h 380634"/>
              <a:gd name="connsiteX13" fmla="*/ 1406857 w 9761118"/>
              <a:gd name="connsiteY13" fmla="*/ 268396 h 380634"/>
              <a:gd name="connsiteX14" fmla="*/ 1438972 w 9761118"/>
              <a:gd name="connsiteY14" fmla="*/ 267834 h 380634"/>
              <a:gd name="connsiteX15" fmla="*/ 1494380 w 9761118"/>
              <a:gd name="connsiteY15" fmla="*/ 268520 h 380634"/>
              <a:gd name="connsiteX16" fmla="*/ 1527731 w 9761118"/>
              <a:gd name="connsiteY16" fmla="*/ 269512 h 380634"/>
              <a:gd name="connsiteX17" fmla="*/ 1470688 w 9761118"/>
              <a:gd name="connsiteY17" fmla="*/ 269512 h 380634"/>
              <a:gd name="connsiteX18" fmla="*/ 1406857 w 9761118"/>
              <a:gd name="connsiteY18" fmla="*/ 269512 h 380634"/>
              <a:gd name="connsiteX19" fmla="*/ 3314257 w 9761118"/>
              <a:gd name="connsiteY19" fmla="*/ 380026 h 380634"/>
              <a:gd name="connsiteX20" fmla="*/ 3348050 w 9761118"/>
              <a:gd name="connsiteY20" fmla="*/ 375560 h 380634"/>
              <a:gd name="connsiteX21" fmla="*/ 3348050 w 9761118"/>
              <a:gd name="connsiteY21" fmla="*/ 369979 h 380634"/>
              <a:gd name="connsiteX22" fmla="*/ 3351804 w 9761118"/>
              <a:gd name="connsiteY22" fmla="*/ 364397 h 380634"/>
              <a:gd name="connsiteX23" fmla="*/ 3404370 w 9761118"/>
              <a:gd name="connsiteY23" fmla="*/ 354351 h 380634"/>
              <a:gd name="connsiteX24" fmla="*/ 3415635 w 9761118"/>
              <a:gd name="connsiteY24" fmla="*/ 351002 h 380634"/>
              <a:gd name="connsiteX25" fmla="*/ 3445672 w 9761118"/>
              <a:gd name="connsiteY25" fmla="*/ 351002 h 380634"/>
              <a:gd name="connsiteX26" fmla="*/ 3479465 w 9761118"/>
              <a:gd name="connsiteY26" fmla="*/ 358816 h 380634"/>
              <a:gd name="connsiteX27" fmla="*/ 3486974 w 9761118"/>
              <a:gd name="connsiteY27" fmla="*/ 362165 h 380634"/>
              <a:gd name="connsiteX28" fmla="*/ 3501993 w 9761118"/>
              <a:gd name="connsiteY28" fmla="*/ 366630 h 380634"/>
              <a:gd name="connsiteX29" fmla="*/ 3528276 w 9761118"/>
              <a:gd name="connsiteY29" fmla="*/ 371095 h 380634"/>
              <a:gd name="connsiteX30" fmla="*/ 3550805 w 9761118"/>
              <a:gd name="connsiteY30" fmla="*/ 373328 h 380634"/>
              <a:gd name="connsiteX31" fmla="*/ 3573333 w 9761118"/>
              <a:gd name="connsiteY31" fmla="*/ 373328 h 380634"/>
              <a:gd name="connsiteX32" fmla="*/ 3588352 w 9761118"/>
              <a:gd name="connsiteY32" fmla="*/ 366630 h 380634"/>
              <a:gd name="connsiteX33" fmla="*/ 3588352 w 9761118"/>
              <a:gd name="connsiteY33" fmla="*/ 361048 h 380634"/>
              <a:gd name="connsiteX34" fmla="*/ 3622144 w 9761118"/>
              <a:gd name="connsiteY34" fmla="*/ 364397 h 380634"/>
              <a:gd name="connsiteX35" fmla="*/ 3648427 w 9761118"/>
              <a:gd name="connsiteY35" fmla="*/ 372211 h 380634"/>
              <a:gd name="connsiteX36" fmla="*/ 3704748 w 9761118"/>
              <a:gd name="connsiteY36" fmla="*/ 371095 h 380634"/>
              <a:gd name="connsiteX37" fmla="*/ 3723522 w 9761118"/>
              <a:gd name="connsiteY37" fmla="*/ 365514 h 380634"/>
              <a:gd name="connsiteX38" fmla="*/ 3731031 w 9761118"/>
              <a:gd name="connsiteY38" fmla="*/ 363281 h 380634"/>
              <a:gd name="connsiteX39" fmla="*/ 3757314 w 9761118"/>
              <a:gd name="connsiteY39" fmla="*/ 358816 h 380634"/>
              <a:gd name="connsiteX40" fmla="*/ 3783598 w 9761118"/>
              <a:gd name="connsiteY40" fmla="*/ 363281 h 380634"/>
              <a:gd name="connsiteX41" fmla="*/ 3791107 w 9761118"/>
              <a:gd name="connsiteY41" fmla="*/ 364397 h 380634"/>
              <a:gd name="connsiteX42" fmla="*/ 3821145 w 9761118"/>
              <a:gd name="connsiteY42" fmla="*/ 367746 h 380634"/>
              <a:gd name="connsiteX43" fmla="*/ 3832409 w 9761118"/>
              <a:gd name="connsiteY43" fmla="*/ 368863 h 380634"/>
              <a:gd name="connsiteX44" fmla="*/ 3854937 w 9761118"/>
              <a:gd name="connsiteY44" fmla="*/ 357700 h 380634"/>
              <a:gd name="connsiteX45" fmla="*/ 3866201 w 9761118"/>
              <a:gd name="connsiteY45" fmla="*/ 355467 h 380634"/>
              <a:gd name="connsiteX46" fmla="*/ 3881220 w 9761118"/>
              <a:gd name="connsiteY46" fmla="*/ 361048 h 380634"/>
              <a:gd name="connsiteX47" fmla="*/ 3896239 w 9761118"/>
              <a:gd name="connsiteY47" fmla="*/ 363281 h 380634"/>
              <a:gd name="connsiteX48" fmla="*/ 3956315 w 9761118"/>
              <a:gd name="connsiteY48" fmla="*/ 361048 h 380634"/>
              <a:gd name="connsiteX49" fmla="*/ 3975088 w 9761118"/>
              <a:gd name="connsiteY49" fmla="*/ 363281 h 380634"/>
              <a:gd name="connsiteX50" fmla="*/ 3986353 w 9761118"/>
              <a:gd name="connsiteY50" fmla="*/ 366630 h 380634"/>
              <a:gd name="connsiteX51" fmla="*/ 4016390 w 9761118"/>
              <a:gd name="connsiteY51" fmla="*/ 366630 h 380634"/>
              <a:gd name="connsiteX52" fmla="*/ 4053938 w 9761118"/>
              <a:gd name="connsiteY52" fmla="*/ 363281 h 380634"/>
              <a:gd name="connsiteX53" fmla="*/ 4170334 w 9761118"/>
              <a:gd name="connsiteY53" fmla="*/ 357700 h 380634"/>
              <a:gd name="connsiteX54" fmla="*/ 4230410 w 9761118"/>
              <a:gd name="connsiteY54" fmla="*/ 357700 h 380634"/>
              <a:gd name="connsiteX55" fmla="*/ 4279221 w 9761118"/>
              <a:gd name="connsiteY55" fmla="*/ 357700 h 380634"/>
              <a:gd name="connsiteX56" fmla="*/ 4328033 w 9761118"/>
              <a:gd name="connsiteY56" fmla="*/ 358816 h 380634"/>
              <a:gd name="connsiteX57" fmla="*/ 4331787 w 9761118"/>
              <a:gd name="connsiteY57" fmla="*/ 357700 h 380634"/>
              <a:gd name="connsiteX58" fmla="*/ 4350561 w 9761118"/>
              <a:gd name="connsiteY58" fmla="*/ 357700 h 380634"/>
              <a:gd name="connsiteX59" fmla="*/ 4403127 w 9761118"/>
              <a:gd name="connsiteY59" fmla="*/ 358816 h 380634"/>
              <a:gd name="connsiteX60" fmla="*/ 4414391 w 9761118"/>
              <a:gd name="connsiteY60" fmla="*/ 361048 h 380634"/>
              <a:gd name="connsiteX61" fmla="*/ 4403127 w 9761118"/>
              <a:gd name="connsiteY61" fmla="*/ 364397 h 380634"/>
              <a:gd name="connsiteX62" fmla="*/ 4380599 w 9761118"/>
              <a:gd name="connsiteY62" fmla="*/ 364397 h 380634"/>
              <a:gd name="connsiteX63" fmla="*/ 4144051 w 9761118"/>
              <a:gd name="connsiteY63" fmla="*/ 364397 h 380634"/>
              <a:gd name="connsiteX64" fmla="*/ 4121523 w 9761118"/>
              <a:gd name="connsiteY64" fmla="*/ 365514 h 380634"/>
              <a:gd name="connsiteX65" fmla="*/ 4114013 w 9761118"/>
              <a:gd name="connsiteY65" fmla="*/ 366630 h 380634"/>
              <a:gd name="connsiteX66" fmla="*/ 4121523 w 9761118"/>
              <a:gd name="connsiteY66" fmla="*/ 368863 h 380634"/>
              <a:gd name="connsiteX67" fmla="*/ 4162825 w 9761118"/>
              <a:gd name="connsiteY67" fmla="*/ 368863 h 380634"/>
              <a:gd name="connsiteX68" fmla="*/ 4211636 w 9761118"/>
              <a:gd name="connsiteY68" fmla="*/ 371095 h 380634"/>
              <a:gd name="connsiteX69" fmla="*/ 4267957 w 9761118"/>
              <a:gd name="connsiteY69" fmla="*/ 373328 h 380634"/>
              <a:gd name="connsiteX70" fmla="*/ 4290485 w 9761118"/>
              <a:gd name="connsiteY70" fmla="*/ 371095 h 380634"/>
              <a:gd name="connsiteX71" fmla="*/ 4320523 w 9761118"/>
              <a:gd name="connsiteY71" fmla="*/ 371095 h 380634"/>
              <a:gd name="connsiteX72" fmla="*/ 4534542 w 9761118"/>
              <a:gd name="connsiteY72" fmla="*/ 371095 h 380634"/>
              <a:gd name="connsiteX73" fmla="*/ 4560825 w 9761118"/>
              <a:gd name="connsiteY73" fmla="*/ 369979 h 380634"/>
              <a:gd name="connsiteX74" fmla="*/ 4635920 w 9761118"/>
              <a:gd name="connsiteY74" fmla="*/ 365514 h 380634"/>
              <a:gd name="connsiteX75" fmla="*/ 4748562 w 9761118"/>
              <a:gd name="connsiteY75" fmla="*/ 364397 h 380634"/>
              <a:gd name="connsiteX76" fmla="*/ 4748562 w 9761118"/>
              <a:gd name="connsiteY76" fmla="*/ 367746 h 380634"/>
              <a:gd name="connsiteX77" fmla="*/ 4774845 w 9761118"/>
              <a:gd name="connsiteY77" fmla="*/ 374444 h 380634"/>
              <a:gd name="connsiteX78" fmla="*/ 4819901 w 9761118"/>
              <a:gd name="connsiteY78" fmla="*/ 372211 h 380634"/>
              <a:gd name="connsiteX79" fmla="*/ 4834920 w 9761118"/>
              <a:gd name="connsiteY79" fmla="*/ 369979 h 380634"/>
              <a:gd name="connsiteX80" fmla="*/ 4842430 w 9761118"/>
              <a:gd name="connsiteY80" fmla="*/ 368863 h 380634"/>
              <a:gd name="connsiteX81" fmla="*/ 4887486 w 9761118"/>
              <a:gd name="connsiteY81" fmla="*/ 369979 h 380634"/>
              <a:gd name="connsiteX82" fmla="*/ 4921279 w 9761118"/>
              <a:gd name="connsiteY82" fmla="*/ 368863 h 380634"/>
              <a:gd name="connsiteX83" fmla="*/ 4985109 w 9761118"/>
              <a:gd name="connsiteY83" fmla="*/ 364397 h 380634"/>
              <a:gd name="connsiteX84" fmla="*/ 5214147 w 9761118"/>
              <a:gd name="connsiteY84" fmla="*/ 364397 h 380634"/>
              <a:gd name="connsiteX85" fmla="*/ 5236676 w 9761118"/>
              <a:gd name="connsiteY85" fmla="*/ 363281 h 380634"/>
              <a:gd name="connsiteX86" fmla="*/ 5281733 w 9761118"/>
              <a:gd name="connsiteY86" fmla="*/ 357700 h 380634"/>
              <a:gd name="connsiteX87" fmla="*/ 5338053 w 9761118"/>
              <a:gd name="connsiteY87" fmla="*/ 358816 h 380634"/>
              <a:gd name="connsiteX88" fmla="*/ 5371846 w 9761118"/>
              <a:gd name="connsiteY88" fmla="*/ 356583 h 380634"/>
              <a:gd name="connsiteX89" fmla="*/ 5405638 w 9761118"/>
              <a:gd name="connsiteY89" fmla="*/ 357700 h 380634"/>
              <a:gd name="connsiteX90" fmla="*/ 5540808 w 9761118"/>
              <a:gd name="connsiteY90" fmla="*/ 358816 h 380634"/>
              <a:gd name="connsiteX91" fmla="*/ 5589620 w 9761118"/>
              <a:gd name="connsiteY91" fmla="*/ 358816 h 380634"/>
              <a:gd name="connsiteX92" fmla="*/ 5657205 w 9761118"/>
              <a:gd name="connsiteY92" fmla="*/ 357700 h 380634"/>
              <a:gd name="connsiteX93" fmla="*/ 5660960 w 9761118"/>
              <a:gd name="connsiteY93" fmla="*/ 357700 h 380634"/>
              <a:gd name="connsiteX94" fmla="*/ 5668469 w 9761118"/>
              <a:gd name="connsiteY94" fmla="*/ 355467 h 380634"/>
              <a:gd name="connsiteX95" fmla="*/ 5702262 w 9761118"/>
              <a:gd name="connsiteY95" fmla="*/ 352118 h 380634"/>
              <a:gd name="connsiteX96" fmla="*/ 5758582 w 9761118"/>
              <a:gd name="connsiteY96" fmla="*/ 355467 h 380634"/>
              <a:gd name="connsiteX97" fmla="*/ 5852451 w 9761118"/>
              <a:gd name="connsiteY97" fmla="*/ 355467 h 380634"/>
              <a:gd name="connsiteX98" fmla="*/ 5871224 w 9761118"/>
              <a:gd name="connsiteY98" fmla="*/ 355467 h 380634"/>
              <a:gd name="connsiteX99" fmla="*/ 5935055 w 9761118"/>
              <a:gd name="connsiteY99" fmla="*/ 355467 h 380634"/>
              <a:gd name="connsiteX100" fmla="*/ 5942564 w 9761118"/>
              <a:gd name="connsiteY100" fmla="*/ 356583 h 380634"/>
              <a:gd name="connsiteX101" fmla="*/ 5987621 w 9761118"/>
              <a:gd name="connsiteY101" fmla="*/ 354351 h 380634"/>
              <a:gd name="connsiteX102" fmla="*/ 6028923 w 9761118"/>
              <a:gd name="connsiteY102" fmla="*/ 347653 h 380634"/>
              <a:gd name="connsiteX103" fmla="*/ 6085243 w 9761118"/>
              <a:gd name="connsiteY103" fmla="*/ 345420 h 380634"/>
              <a:gd name="connsiteX104" fmla="*/ 6141564 w 9761118"/>
              <a:gd name="connsiteY104" fmla="*/ 346537 h 380634"/>
              <a:gd name="connsiteX105" fmla="*/ 6194130 w 9761118"/>
              <a:gd name="connsiteY105" fmla="*/ 351002 h 380634"/>
              <a:gd name="connsiteX106" fmla="*/ 6227923 w 9761118"/>
              <a:gd name="connsiteY106" fmla="*/ 352118 h 380634"/>
              <a:gd name="connsiteX107" fmla="*/ 6291753 w 9761118"/>
              <a:gd name="connsiteY107" fmla="*/ 349885 h 380634"/>
              <a:gd name="connsiteX108" fmla="*/ 6351829 w 9761118"/>
              <a:gd name="connsiteY108" fmla="*/ 348769 h 380634"/>
              <a:gd name="connsiteX109" fmla="*/ 6396886 w 9761118"/>
              <a:gd name="connsiteY109" fmla="*/ 351002 h 380634"/>
              <a:gd name="connsiteX110" fmla="*/ 6411904 w 9761118"/>
              <a:gd name="connsiteY110" fmla="*/ 351002 h 380634"/>
              <a:gd name="connsiteX111" fmla="*/ 6479489 w 9761118"/>
              <a:gd name="connsiteY111" fmla="*/ 348769 h 380634"/>
              <a:gd name="connsiteX112" fmla="*/ 6580867 w 9761118"/>
              <a:gd name="connsiteY112" fmla="*/ 351002 h 380634"/>
              <a:gd name="connsiteX113" fmla="*/ 6648452 w 9761118"/>
              <a:gd name="connsiteY113" fmla="*/ 354351 h 380634"/>
              <a:gd name="connsiteX114" fmla="*/ 6682245 w 9761118"/>
              <a:gd name="connsiteY114" fmla="*/ 355467 h 380634"/>
              <a:gd name="connsiteX115" fmla="*/ 6693509 w 9761118"/>
              <a:gd name="connsiteY115" fmla="*/ 348769 h 380634"/>
              <a:gd name="connsiteX116" fmla="*/ 6723547 w 9761118"/>
              <a:gd name="connsiteY116" fmla="*/ 345420 h 380634"/>
              <a:gd name="connsiteX117" fmla="*/ 6757339 w 9761118"/>
              <a:gd name="connsiteY117" fmla="*/ 347653 h 380634"/>
              <a:gd name="connsiteX118" fmla="*/ 6854962 w 9761118"/>
              <a:gd name="connsiteY118" fmla="*/ 349885 h 380634"/>
              <a:gd name="connsiteX119" fmla="*/ 6903773 w 9761118"/>
              <a:gd name="connsiteY119" fmla="*/ 353234 h 380634"/>
              <a:gd name="connsiteX120" fmla="*/ 6956339 w 9761118"/>
              <a:gd name="connsiteY120" fmla="*/ 353234 h 380634"/>
              <a:gd name="connsiteX121" fmla="*/ 7001396 w 9761118"/>
              <a:gd name="connsiteY121" fmla="*/ 351002 h 380634"/>
              <a:gd name="connsiteX122" fmla="*/ 7065226 w 9761118"/>
              <a:gd name="connsiteY122" fmla="*/ 349885 h 380634"/>
              <a:gd name="connsiteX123" fmla="*/ 7087755 w 9761118"/>
              <a:gd name="connsiteY123" fmla="*/ 351002 h 380634"/>
              <a:gd name="connsiteX124" fmla="*/ 7121547 w 9761118"/>
              <a:gd name="connsiteY124" fmla="*/ 352118 h 380634"/>
              <a:gd name="connsiteX125" fmla="*/ 7147830 w 9761118"/>
              <a:gd name="connsiteY125" fmla="*/ 351002 h 380634"/>
              <a:gd name="connsiteX126" fmla="*/ 7200396 w 9761118"/>
              <a:gd name="connsiteY126" fmla="*/ 351002 h 380634"/>
              <a:gd name="connsiteX127" fmla="*/ 7226679 w 9761118"/>
              <a:gd name="connsiteY127" fmla="*/ 351002 h 380634"/>
              <a:gd name="connsiteX128" fmla="*/ 7245453 w 9761118"/>
              <a:gd name="connsiteY128" fmla="*/ 353234 h 380634"/>
              <a:gd name="connsiteX129" fmla="*/ 7324302 w 9761118"/>
              <a:gd name="connsiteY129" fmla="*/ 353234 h 380634"/>
              <a:gd name="connsiteX130" fmla="*/ 7361849 w 9761118"/>
              <a:gd name="connsiteY130" fmla="*/ 349885 h 380634"/>
              <a:gd name="connsiteX131" fmla="*/ 7433189 w 9761118"/>
              <a:gd name="connsiteY131" fmla="*/ 349885 h 380634"/>
              <a:gd name="connsiteX132" fmla="*/ 7451963 w 9761118"/>
              <a:gd name="connsiteY132" fmla="*/ 351002 h 380634"/>
              <a:gd name="connsiteX133" fmla="*/ 7489510 w 9761118"/>
              <a:gd name="connsiteY133" fmla="*/ 353234 h 380634"/>
              <a:gd name="connsiteX134" fmla="*/ 7530812 w 9761118"/>
              <a:gd name="connsiteY134" fmla="*/ 355467 h 380634"/>
              <a:gd name="connsiteX135" fmla="*/ 7549585 w 9761118"/>
              <a:gd name="connsiteY135" fmla="*/ 361048 h 380634"/>
              <a:gd name="connsiteX136" fmla="*/ 7575869 w 9761118"/>
              <a:gd name="connsiteY136" fmla="*/ 364397 h 380634"/>
              <a:gd name="connsiteX137" fmla="*/ 7613416 w 9761118"/>
              <a:gd name="connsiteY137" fmla="*/ 358816 h 380634"/>
              <a:gd name="connsiteX138" fmla="*/ 7624680 w 9761118"/>
              <a:gd name="connsiteY138" fmla="*/ 355467 h 380634"/>
              <a:gd name="connsiteX139" fmla="*/ 7647209 w 9761118"/>
              <a:gd name="connsiteY139" fmla="*/ 352118 h 380634"/>
              <a:gd name="connsiteX140" fmla="*/ 7677246 w 9761118"/>
              <a:gd name="connsiteY140" fmla="*/ 345420 h 380634"/>
              <a:gd name="connsiteX141" fmla="*/ 7752341 w 9761118"/>
              <a:gd name="connsiteY141" fmla="*/ 345420 h 380634"/>
              <a:gd name="connsiteX142" fmla="*/ 7789888 w 9761118"/>
              <a:gd name="connsiteY142" fmla="*/ 349885 h 380634"/>
              <a:gd name="connsiteX143" fmla="*/ 7804907 w 9761118"/>
              <a:gd name="connsiteY143" fmla="*/ 351002 h 380634"/>
              <a:gd name="connsiteX144" fmla="*/ 7846209 w 9761118"/>
              <a:gd name="connsiteY144" fmla="*/ 351002 h 380634"/>
              <a:gd name="connsiteX145" fmla="*/ 7891265 w 9761118"/>
              <a:gd name="connsiteY145" fmla="*/ 357700 h 380634"/>
              <a:gd name="connsiteX146" fmla="*/ 7910039 w 9761118"/>
              <a:gd name="connsiteY146" fmla="*/ 361048 h 380634"/>
              <a:gd name="connsiteX147" fmla="*/ 8003907 w 9761118"/>
              <a:gd name="connsiteY147" fmla="*/ 361048 h 380634"/>
              <a:gd name="connsiteX148" fmla="*/ 8097775 w 9761118"/>
              <a:gd name="connsiteY148" fmla="*/ 362165 h 380634"/>
              <a:gd name="connsiteX149" fmla="*/ 8266738 w 9761118"/>
              <a:gd name="connsiteY149" fmla="*/ 364397 h 380634"/>
              <a:gd name="connsiteX150" fmla="*/ 8334323 w 9761118"/>
              <a:gd name="connsiteY150" fmla="*/ 363281 h 380634"/>
              <a:gd name="connsiteX151" fmla="*/ 8311795 w 9761118"/>
              <a:gd name="connsiteY151" fmla="*/ 358816 h 380634"/>
              <a:gd name="connsiteX152" fmla="*/ 8304285 w 9761118"/>
              <a:gd name="connsiteY152" fmla="*/ 355467 h 380634"/>
              <a:gd name="connsiteX153" fmla="*/ 8315549 w 9761118"/>
              <a:gd name="connsiteY153" fmla="*/ 353234 h 380634"/>
              <a:gd name="connsiteX154" fmla="*/ 8345587 w 9761118"/>
              <a:gd name="connsiteY154" fmla="*/ 353234 h 380634"/>
              <a:gd name="connsiteX155" fmla="*/ 8424437 w 9761118"/>
              <a:gd name="connsiteY155" fmla="*/ 355467 h 380634"/>
              <a:gd name="connsiteX156" fmla="*/ 8450719 w 9761118"/>
              <a:gd name="connsiteY156" fmla="*/ 353234 h 380634"/>
              <a:gd name="connsiteX157" fmla="*/ 8499531 w 9761118"/>
              <a:gd name="connsiteY157" fmla="*/ 352118 h 380634"/>
              <a:gd name="connsiteX158" fmla="*/ 8563361 w 9761118"/>
              <a:gd name="connsiteY158" fmla="*/ 355467 h 380634"/>
              <a:gd name="connsiteX159" fmla="*/ 8706041 w 9761118"/>
              <a:gd name="connsiteY159" fmla="*/ 355467 h 380634"/>
              <a:gd name="connsiteX160" fmla="*/ 8844965 w 9761118"/>
              <a:gd name="connsiteY160" fmla="*/ 356583 h 380634"/>
              <a:gd name="connsiteX161" fmla="*/ 8950097 w 9761118"/>
              <a:gd name="connsiteY161" fmla="*/ 357700 h 380634"/>
              <a:gd name="connsiteX162" fmla="*/ 8961362 w 9761118"/>
              <a:gd name="connsiteY162" fmla="*/ 356583 h 380634"/>
              <a:gd name="connsiteX163" fmla="*/ 9006419 w 9761118"/>
              <a:gd name="connsiteY163" fmla="*/ 353234 h 380634"/>
              <a:gd name="connsiteX164" fmla="*/ 9010173 w 9761118"/>
              <a:gd name="connsiteY164" fmla="*/ 353234 h 380634"/>
              <a:gd name="connsiteX165" fmla="*/ 9055230 w 9761118"/>
              <a:gd name="connsiteY165" fmla="*/ 351002 h 380634"/>
              <a:gd name="connsiteX166" fmla="*/ 9096532 w 9761118"/>
              <a:gd name="connsiteY166" fmla="*/ 349885 h 380634"/>
              <a:gd name="connsiteX167" fmla="*/ 9179136 w 9761118"/>
              <a:gd name="connsiteY167" fmla="*/ 349885 h 380634"/>
              <a:gd name="connsiteX168" fmla="*/ 9194155 w 9761118"/>
              <a:gd name="connsiteY168" fmla="*/ 348769 h 380634"/>
              <a:gd name="connsiteX169" fmla="*/ 9205419 w 9761118"/>
              <a:gd name="connsiteY169" fmla="*/ 345420 h 380634"/>
              <a:gd name="connsiteX170" fmla="*/ 9194155 w 9761118"/>
              <a:gd name="connsiteY170" fmla="*/ 343188 h 380634"/>
              <a:gd name="connsiteX171" fmla="*/ 9145343 w 9761118"/>
              <a:gd name="connsiteY171" fmla="*/ 339839 h 380634"/>
              <a:gd name="connsiteX172" fmla="*/ 9100287 w 9761118"/>
              <a:gd name="connsiteY172" fmla="*/ 337606 h 380634"/>
              <a:gd name="connsiteX173" fmla="*/ 9047721 w 9761118"/>
              <a:gd name="connsiteY173" fmla="*/ 335374 h 380634"/>
              <a:gd name="connsiteX174" fmla="*/ 9074003 w 9761118"/>
              <a:gd name="connsiteY174" fmla="*/ 330908 h 380634"/>
              <a:gd name="connsiteX175" fmla="*/ 9085267 w 9761118"/>
              <a:gd name="connsiteY175" fmla="*/ 330908 h 380634"/>
              <a:gd name="connsiteX176" fmla="*/ 9134079 w 9761118"/>
              <a:gd name="connsiteY176" fmla="*/ 332025 h 380634"/>
              <a:gd name="connsiteX177" fmla="*/ 9141589 w 9761118"/>
              <a:gd name="connsiteY177" fmla="*/ 328676 h 380634"/>
              <a:gd name="connsiteX178" fmla="*/ 9152853 w 9761118"/>
              <a:gd name="connsiteY178" fmla="*/ 326443 h 380634"/>
              <a:gd name="connsiteX179" fmla="*/ 9209173 w 9761118"/>
              <a:gd name="connsiteY179" fmla="*/ 327560 h 380634"/>
              <a:gd name="connsiteX180" fmla="*/ 9269249 w 9761118"/>
              <a:gd name="connsiteY180" fmla="*/ 329792 h 380634"/>
              <a:gd name="connsiteX181" fmla="*/ 9400664 w 9761118"/>
              <a:gd name="connsiteY181" fmla="*/ 337606 h 380634"/>
              <a:gd name="connsiteX182" fmla="*/ 9490778 w 9761118"/>
              <a:gd name="connsiteY182" fmla="*/ 334257 h 380634"/>
              <a:gd name="connsiteX183" fmla="*/ 9498287 w 9761118"/>
              <a:gd name="connsiteY183" fmla="*/ 326443 h 380634"/>
              <a:gd name="connsiteX184" fmla="*/ 9494533 w 9761118"/>
              <a:gd name="connsiteY184" fmla="*/ 324211 h 380634"/>
              <a:gd name="connsiteX185" fmla="*/ 9550853 w 9761118"/>
              <a:gd name="connsiteY185" fmla="*/ 320862 h 380634"/>
              <a:gd name="connsiteX186" fmla="*/ 9483268 w 9761118"/>
              <a:gd name="connsiteY186" fmla="*/ 311931 h 380634"/>
              <a:gd name="connsiteX187" fmla="*/ 9415683 w 9761118"/>
              <a:gd name="connsiteY187" fmla="*/ 300768 h 380634"/>
              <a:gd name="connsiteX188" fmla="*/ 9472004 w 9761118"/>
              <a:gd name="connsiteY188" fmla="*/ 300768 h 380634"/>
              <a:gd name="connsiteX189" fmla="*/ 9494533 w 9761118"/>
              <a:gd name="connsiteY189" fmla="*/ 303001 h 380634"/>
              <a:gd name="connsiteX190" fmla="*/ 9539589 w 9761118"/>
              <a:gd name="connsiteY190" fmla="*/ 308582 h 380634"/>
              <a:gd name="connsiteX191" fmla="*/ 9595910 w 9761118"/>
              <a:gd name="connsiteY191" fmla="*/ 306350 h 380634"/>
              <a:gd name="connsiteX192" fmla="*/ 9595910 w 9761118"/>
              <a:gd name="connsiteY192" fmla="*/ 303001 h 380634"/>
              <a:gd name="connsiteX193" fmla="*/ 9595910 w 9761118"/>
              <a:gd name="connsiteY193" fmla="*/ 299652 h 380634"/>
              <a:gd name="connsiteX194" fmla="*/ 9603420 w 9761118"/>
              <a:gd name="connsiteY194" fmla="*/ 295187 h 380634"/>
              <a:gd name="connsiteX195" fmla="*/ 9550853 w 9761118"/>
              <a:gd name="connsiteY195" fmla="*/ 289605 h 380634"/>
              <a:gd name="connsiteX196" fmla="*/ 9543344 w 9761118"/>
              <a:gd name="connsiteY196" fmla="*/ 287373 h 380634"/>
              <a:gd name="connsiteX197" fmla="*/ 9550853 w 9761118"/>
              <a:gd name="connsiteY197" fmla="*/ 285140 h 380634"/>
              <a:gd name="connsiteX198" fmla="*/ 9633457 w 9761118"/>
              <a:gd name="connsiteY198" fmla="*/ 279559 h 380634"/>
              <a:gd name="connsiteX199" fmla="*/ 9652231 w 9761118"/>
              <a:gd name="connsiteY199" fmla="*/ 279559 h 380634"/>
              <a:gd name="connsiteX200" fmla="*/ 9682269 w 9761118"/>
              <a:gd name="connsiteY200" fmla="*/ 281791 h 380634"/>
              <a:gd name="connsiteX201" fmla="*/ 9701042 w 9761118"/>
              <a:gd name="connsiteY201" fmla="*/ 278442 h 380634"/>
              <a:gd name="connsiteX202" fmla="*/ 9689778 w 9761118"/>
              <a:gd name="connsiteY202" fmla="*/ 273977 h 380634"/>
              <a:gd name="connsiteX203" fmla="*/ 9648476 w 9761118"/>
              <a:gd name="connsiteY203" fmla="*/ 271745 h 380634"/>
              <a:gd name="connsiteX204" fmla="*/ 9580891 w 9761118"/>
              <a:gd name="connsiteY204" fmla="*/ 271745 h 380634"/>
              <a:gd name="connsiteX205" fmla="*/ 9610929 w 9761118"/>
              <a:gd name="connsiteY205" fmla="*/ 268396 h 380634"/>
              <a:gd name="connsiteX206" fmla="*/ 9618438 w 9761118"/>
              <a:gd name="connsiteY206" fmla="*/ 266163 h 380634"/>
              <a:gd name="connsiteX207" fmla="*/ 9607174 w 9761118"/>
              <a:gd name="connsiteY207" fmla="*/ 263930 h 380634"/>
              <a:gd name="connsiteX208" fmla="*/ 9562118 w 9761118"/>
              <a:gd name="connsiteY208" fmla="*/ 266163 h 380634"/>
              <a:gd name="connsiteX209" fmla="*/ 9498287 w 9761118"/>
              <a:gd name="connsiteY209" fmla="*/ 266163 h 380634"/>
              <a:gd name="connsiteX210" fmla="*/ 9449476 w 9761118"/>
              <a:gd name="connsiteY210" fmla="*/ 261698 h 380634"/>
              <a:gd name="connsiteX211" fmla="*/ 9513306 w 9761118"/>
              <a:gd name="connsiteY211" fmla="*/ 260582 h 380634"/>
              <a:gd name="connsiteX212" fmla="*/ 9573382 w 9761118"/>
              <a:gd name="connsiteY212" fmla="*/ 258349 h 380634"/>
              <a:gd name="connsiteX213" fmla="*/ 9584646 w 9761118"/>
              <a:gd name="connsiteY213" fmla="*/ 258349 h 380634"/>
              <a:gd name="connsiteX214" fmla="*/ 9595910 w 9761118"/>
              <a:gd name="connsiteY214" fmla="*/ 249419 h 380634"/>
              <a:gd name="connsiteX215" fmla="*/ 9595910 w 9761118"/>
              <a:gd name="connsiteY215" fmla="*/ 247186 h 380634"/>
              <a:gd name="connsiteX216" fmla="*/ 9584646 w 9761118"/>
              <a:gd name="connsiteY216" fmla="*/ 246070 h 380634"/>
              <a:gd name="connsiteX217" fmla="*/ 9547099 w 9761118"/>
              <a:gd name="connsiteY217" fmla="*/ 246070 h 380634"/>
              <a:gd name="connsiteX218" fmla="*/ 9543344 w 9761118"/>
              <a:gd name="connsiteY218" fmla="*/ 243837 h 380634"/>
              <a:gd name="connsiteX219" fmla="*/ 9547099 w 9761118"/>
              <a:gd name="connsiteY219" fmla="*/ 242721 h 380634"/>
              <a:gd name="connsiteX220" fmla="*/ 9584646 w 9761118"/>
              <a:gd name="connsiteY220" fmla="*/ 242721 h 380634"/>
              <a:gd name="connsiteX221" fmla="*/ 9622193 w 9761118"/>
              <a:gd name="connsiteY221" fmla="*/ 242721 h 380634"/>
              <a:gd name="connsiteX222" fmla="*/ 9640967 w 9761118"/>
              <a:gd name="connsiteY222" fmla="*/ 242721 h 380634"/>
              <a:gd name="connsiteX223" fmla="*/ 9671005 w 9761118"/>
              <a:gd name="connsiteY223" fmla="*/ 237139 h 380634"/>
              <a:gd name="connsiteX224" fmla="*/ 9716061 w 9761118"/>
              <a:gd name="connsiteY224" fmla="*/ 232674 h 380634"/>
              <a:gd name="connsiteX225" fmla="*/ 9727325 w 9761118"/>
              <a:gd name="connsiteY225" fmla="*/ 229325 h 380634"/>
              <a:gd name="connsiteX226" fmla="*/ 9716061 w 9761118"/>
              <a:gd name="connsiteY226" fmla="*/ 227093 h 380634"/>
              <a:gd name="connsiteX227" fmla="*/ 9712307 w 9761118"/>
              <a:gd name="connsiteY227" fmla="*/ 223744 h 380634"/>
              <a:gd name="connsiteX228" fmla="*/ 9708552 w 9761118"/>
              <a:gd name="connsiteY228" fmla="*/ 219279 h 380634"/>
              <a:gd name="connsiteX229" fmla="*/ 9708552 w 9761118"/>
              <a:gd name="connsiteY229" fmla="*/ 215930 h 380634"/>
              <a:gd name="connsiteX230" fmla="*/ 9712307 w 9761118"/>
              <a:gd name="connsiteY230" fmla="*/ 215930 h 380634"/>
              <a:gd name="connsiteX231" fmla="*/ 9712307 w 9761118"/>
              <a:gd name="connsiteY231" fmla="*/ 208116 h 380634"/>
              <a:gd name="connsiteX232" fmla="*/ 9682269 w 9761118"/>
              <a:gd name="connsiteY232" fmla="*/ 200301 h 380634"/>
              <a:gd name="connsiteX233" fmla="*/ 9719816 w 9761118"/>
              <a:gd name="connsiteY233" fmla="*/ 196953 h 380634"/>
              <a:gd name="connsiteX234" fmla="*/ 9716061 w 9761118"/>
              <a:gd name="connsiteY234" fmla="*/ 195836 h 380634"/>
              <a:gd name="connsiteX235" fmla="*/ 9565872 w 9761118"/>
              <a:gd name="connsiteY235" fmla="*/ 195836 h 380634"/>
              <a:gd name="connsiteX236" fmla="*/ 9562118 w 9761118"/>
              <a:gd name="connsiteY236" fmla="*/ 194720 h 380634"/>
              <a:gd name="connsiteX237" fmla="*/ 9580891 w 9761118"/>
              <a:gd name="connsiteY237" fmla="*/ 193604 h 380634"/>
              <a:gd name="connsiteX238" fmla="*/ 9610929 w 9761118"/>
              <a:gd name="connsiteY238" fmla="*/ 188022 h 380634"/>
              <a:gd name="connsiteX239" fmla="*/ 9625948 w 9761118"/>
              <a:gd name="connsiteY239" fmla="*/ 184673 h 380634"/>
              <a:gd name="connsiteX240" fmla="*/ 9667250 w 9761118"/>
              <a:gd name="connsiteY240" fmla="*/ 182441 h 380634"/>
              <a:gd name="connsiteX241" fmla="*/ 9674759 w 9761118"/>
              <a:gd name="connsiteY241" fmla="*/ 180208 h 380634"/>
              <a:gd name="connsiteX242" fmla="*/ 9667250 w 9761118"/>
              <a:gd name="connsiteY242" fmla="*/ 179092 h 380634"/>
              <a:gd name="connsiteX243" fmla="*/ 9577137 w 9761118"/>
              <a:gd name="connsiteY243" fmla="*/ 179092 h 380634"/>
              <a:gd name="connsiteX244" fmla="*/ 9565872 w 9761118"/>
              <a:gd name="connsiteY244" fmla="*/ 177976 h 380634"/>
              <a:gd name="connsiteX245" fmla="*/ 9558363 w 9761118"/>
              <a:gd name="connsiteY245" fmla="*/ 173510 h 380634"/>
              <a:gd name="connsiteX246" fmla="*/ 9577137 w 9761118"/>
              <a:gd name="connsiteY246" fmla="*/ 171278 h 380634"/>
              <a:gd name="connsiteX247" fmla="*/ 9618438 w 9761118"/>
              <a:gd name="connsiteY247" fmla="*/ 169045 h 380634"/>
              <a:gd name="connsiteX248" fmla="*/ 9659740 w 9761118"/>
              <a:gd name="connsiteY248" fmla="*/ 164580 h 380634"/>
              <a:gd name="connsiteX249" fmla="*/ 9704797 w 9761118"/>
              <a:gd name="connsiteY249" fmla="*/ 164580 h 380634"/>
              <a:gd name="connsiteX250" fmla="*/ 9738590 w 9761118"/>
              <a:gd name="connsiteY250" fmla="*/ 165696 h 380634"/>
              <a:gd name="connsiteX251" fmla="*/ 9753609 w 9761118"/>
              <a:gd name="connsiteY251" fmla="*/ 162347 h 380634"/>
              <a:gd name="connsiteX252" fmla="*/ 9749854 w 9761118"/>
              <a:gd name="connsiteY252" fmla="*/ 158998 h 380634"/>
              <a:gd name="connsiteX253" fmla="*/ 9731080 w 9761118"/>
              <a:gd name="connsiteY253" fmla="*/ 158998 h 380634"/>
              <a:gd name="connsiteX254" fmla="*/ 9682269 w 9761118"/>
              <a:gd name="connsiteY254" fmla="*/ 160115 h 380634"/>
              <a:gd name="connsiteX255" fmla="*/ 9633457 w 9761118"/>
              <a:gd name="connsiteY255" fmla="*/ 158998 h 380634"/>
              <a:gd name="connsiteX256" fmla="*/ 9618438 w 9761118"/>
              <a:gd name="connsiteY256" fmla="*/ 157882 h 380634"/>
              <a:gd name="connsiteX257" fmla="*/ 9716061 w 9761118"/>
              <a:gd name="connsiteY257" fmla="*/ 155650 h 380634"/>
              <a:gd name="connsiteX258" fmla="*/ 9731080 w 9761118"/>
              <a:gd name="connsiteY258" fmla="*/ 155650 h 380634"/>
              <a:gd name="connsiteX259" fmla="*/ 9749854 w 9761118"/>
              <a:gd name="connsiteY259" fmla="*/ 153417 h 380634"/>
              <a:gd name="connsiteX260" fmla="*/ 9753609 w 9761118"/>
              <a:gd name="connsiteY260" fmla="*/ 150068 h 380634"/>
              <a:gd name="connsiteX261" fmla="*/ 9746099 w 9761118"/>
              <a:gd name="connsiteY261" fmla="*/ 147835 h 380634"/>
              <a:gd name="connsiteX262" fmla="*/ 9689778 w 9761118"/>
              <a:gd name="connsiteY262" fmla="*/ 147835 h 380634"/>
              <a:gd name="connsiteX263" fmla="*/ 9749854 w 9761118"/>
              <a:gd name="connsiteY263" fmla="*/ 143370 h 380634"/>
              <a:gd name="connsiteX264" fmla="*/ 9761118 w 9761118"/>
              <a:gd name="connsiteY264" fmla="*/ 141138 h 380634"/>
              <a:gd name="connsiteX265" fmla="*/ 9746099 w 9761118"/>
              <a:gd name="connsiteY265" fmla="*/ 140021 h 380634"/>
              <a:gd name="connsiteX266" fmla="*/ 9652231 w 9761118"/>
              <a:gd name="connsiteY266" fmla="*/ 140021 h 380634"/>
              <a:gd name="connsiteX267" fmla="*/ 9637212 w 9761118"/>
              <a:gd name="connsiteY267" fmla="*/ 137789 h 380634"/>
              <a:gd name="connsiteX268" fmla="*/ 9663495 w 9761118"/>
              <a:gd name="connsiteY268" fmla="*/ 137789 h 380634"/>
              <a:gd name="connsiteX269" fmla="*/ 9697288 w 9761118"/>
              <a:gd name="connsiteY269" fmla="*/ 134440 h 380634"/>
              <a:gd name="connsiteX270" fmla="*/ 9731080 w 9761118"/>
              <a:gd name="connsiteY270" fmla="*/ 134440 h 380634"/>
              <a:gd name="connsiteX271" fmla="*/ 9742344 w 9761118"/>
              <a:gd name="connsiteY271" fmla="*/ 131091 h 380634"/>
              <a:gd name="connsiteX272" fmla="*/ 9731080 w 9761118"/>
              <a:gd name="connsiteY272" fmla="*/ 127742 h 380634"/>
              <a:gd name="connsiteX273" fmla="*/ 9652231 w 9761118"/>
              <a:gd name="connsiteY273" fmla="*/ 127742 h 380634"/>
              <a:gd name="connsiteX274" fmla="*/ 9618438 w 9761118"/>
              <a:gd name="connsiteY274" fmla="*/ 126626 h 380634"/>
              <a:gd name="connsiteX275" fmla="*/ 9659740 w 9761118"/>
              <a:gd name="connsiteY275" fmla="*/ 126626 h 380634"/>
              <a:gd name="connsiteX276" fmla="*/ 9686024 w 9761118"/>
              <a:gd name="connsiteY276" fmla="*/ 122161 h 380634"/>
              <a:gd name="connsiteX277" fmla="*/ 9686024 w 9761118"/>
              <a:gd name="connsiteY277" fmla="*/ 118812 h 380634"/>
              <a:gd name="connsiteX278" fmla="*/ 9671005 w 9761118"/>
              <a:gd name="connsiteY278" fmla="*/ 116579 h 380634"/>
              <a:gd name="connsiteX279" fmla="*/ 9622193 w 9761118"/>
              <a:gd name="connsiteY279" fmla="*/ 114346 h 380634"/>
              <a:gd name="connsiteX280" fmla="*/ 9558363 w 9761118"/>
              <a:gd name="connsiteY280" fmla="*/ 113230 h 380634"/>
              <a:gd name="connsiteX281" fmla="*/ 9453231 w 9761118"/>
              <a:gd name="connsiteY281" fmla="*/ 113230 h 380634"/>
              <a:gd name="connsiteX282" fmla="*/ 9434457 w 9761118"/>
              <a:gd name="connsiteY282" fmla="*/ 112114 h 380634"/>
              <a:gd name="connsiteX283" fmla="*/ 9445721 w 9761118"/>
              <a:gd name="connsiteY283" fmla="*/ 107649 h 380634"/>
              <a:gd name="connsiteX284" fmla="*/ 9475759 w 9761118"/>
              <a:gd name="connsiteY284" fmla="*/ 103184 h 380634"/>
              <a:gd name="connsiteX285" fmla="*/ 9505797 w 9761118"/>
              <a:gd name="connsiteY285" fmla="*/ 100951 h 380634"/>
              <a:gd name="connsiteX286" fmla="*/ 9565872 w 9761118"/>
              <a:gd name="connsiteY286" fmla="*/ 102067 h 380634"/>
              <a:gd name="connsiteX287" fmla="*/ 9599665 w 9761118"/>
              <a:gd name="connsiteY287" fmla="*/ 103184 h 380634"/>
              <a:gd name="connsiteX288" fmla="*/ 9610929 w 9761118"/>
              <a:gd name="connsiteY288" fmla="*/ 98718 h 380634"/>
              <a:gd name="connsiteX289" fmla="*/ 9595910 w 9761118"/>
              <a:gd name="connsiteY289" fmla="*/ 97602 h 380634"/>
              <a:gd name="connsiteX290" fmla="*/ 9460740 w 9761118"/>
              <a:gd name="connsiteY290" fmla="*/ 95369 h 380634"/>
              <a:gd name="connsiteX291" fmla="*/ 9333079 w 9761118"/>
              <a:gd name="connsiteY291" fmla="*/ 95369 h 380634"/>
              <a:gd name="connsiteX292" fmla="*/ 9321815 w 9761118"/>
              <a:gd name="connsiteY292" fmla="*/ 96486 h 380634"/>
              <a:gd name="connsiteX293" fmla="*/ 9329325 w 9761118"/>
              <a:gd name="connsiteY293" fmla="*/ 98718 h 380634"/>
              <a:gd name="connsiteX294" fmla="*/ 9348098 w 9761118"/>
              <a:gd name="connsiteY294" fmla="*/ 102067 h 380634"/>
              <a:gd name="connsiteX295" fmla="*/ 9348098 w 9761118"/>
              <a:gd name="connsiteY295" fmla="*/ 104300 h 380634"/>
              <a:gd name="connsiteX296" fmla="*/ 9325570 w 9761118"/>
              <a:gd name="connsiteY296" fmla="*/ 106532 h 380634"/>
              <a:gd name="connsiteX297" fmla="*/ 9299287 w 9761118"/>
              <a:gd name="connsiteY297" fmla="*/ 100951 h 380634"/>
              <a:gd name="connsiteX298" fmla="*/ 9269249 w 9761118"/>
              <a:gd name="connsiteY298" fmla="*/ 97602 h 380634"/>
              <a:gd name="connsiteX299" fmla="*/ 9231702 w 9761118"/>
              <a:gd name="connsiteY299" fmla="*/ 102067 h 380634"/>
              <a:gd name="connsiteX300" fmla="*/ 9179136 w 9761118"/>
              <a:gd name="connsiteY300" fmla="*/ 110998 h 380634"/>
              <a:gd name="connsiteX301" fmla="*/ 9167871 w 9761118"/>
              <a:gd name="connsiteY301" fmla="*/ 109881 h 380634"/>
              <a:gd name="connsiteX302" fmla="*/ 9171627 w 9761118"/>
              <a:gd name="connsiteY302" fmla="*/ 106532 h 380634"/>
              <a:gd name="connsiteX303" fmla="*/ 9182891 w 9761118"/>
              <a:gd name="connsiteY303" fmla="*/ 104300 h 380634"/>
              <a:gd name="connsiteX304" fmla="*/ 9164117 w 9761118"/>
              <a:gd name="connsiteY304" fmla="*/ 98718 h 380634"/>
              <a:gd name="connsiteX305" fmla="*/ 9141589 w 9761118"/>
              <a:gd name="connsiteY305" fmla="*/ 99835 h 380634"/>
              <a:gd name="connsiteX306" fmla="*/ 9025192 w 9761118"/>
              <a:gd name="connsiteY306" fmla="*/ 106532 h 380634"/>
              <a:gd name="connsiteX307" fmla="*/ 8931324 w 9761118"/>
              <a:gd name="connsiteY307" fmla="*/ 105416 h 380634"/>
              <a:gd name="connsiteX308" fmla="*/ 8923815 w 9761118"/>
              <a:gd name="connsiteY308" fmla="*/ 103184 h 380634"/>
              <a:gd name="connsiteX309" fmla="*/ 8901286 w 9761118"/>
              <a:gd name="connsiteY309" fmla="*/ 106532 h 380634"/>
              <a:gd name="connsiteX310" fmla="*/ 8859984 w 9761118"/>
              <a:gd name="connsiteY310" fmla="*/ 114346 h 380634"/>
              <a:gd name="connsiteX311" fmla="*/ 8811173 w 9761118"/>
              <a:gd name="connsiteY311" fmla="*/ 110998 h 380634"/>
              <a:gd name="connsiteX312" fmla="*/ 8799909 w 9761118"/>
              <a:gd name="connsiteY312" fmla="*/ 108765 h 380634"/>
              <a:gd name="connsiteX313" fmla="*/ 8771353 w 9761118"/>
              <a:gd name="connsiteY313" fmla="*/ 106531 h 380634"/>
              <a:gd name="connsiteX314" fmla="*/ 8782299 w 9761118"/>
              <a:gd name="connsiteY314" fmla="*/ 102192 h 380634"/>
              <a:gd name="connsiteX315" fmla="*/ 8763526 w 9761118"/>
              <a:gd name="connsiteY315" fmla="*/ 98843 h 380634"/>
              <a:gd name="connsiteX316" fmla="*/ 8733488 w 9761118"/>
              <a:gd name="connsiteY316" fmla="*/ 101076 h 380634"/>
              <a:gd name="connsiteX317" fmla="*/ 8714714 w 9761118"/>
              <a:gd name="connsiteY317" fmla="*/ 101076 h 380634"/>
              <a:gd name="connsiteX318" fmla="*/ 8632110 w 9761118"/>
              <a:gd name="connsiteY318" fmla="*/ 95494 h 380634"/>
              <a:gd name="connsiteX319" fmla="*/ 8624601 w 9761118"/>
              <a:gd name="connsiteY319" fmla="*/ 93261 h 380634"/>
              <a:gd name="connsiteX320" fmla="*/ 8632110 w 9761118"/>
              <a:gd name="connsiteY320" fmla="*/ 91029 h 380634"/>
              <a:gd name="connsiteX321" fmla="*/ 8684677 w 9761118"/>
              <a:gd name="connsiteY321" fmla="*/ 85447 h 380634"/>
              <a:gd name="connsiteX322" fmla="*/ 8677167 w 9761118"/>
              <a:gd name="connsiteY322" fmla="*/ 80982 h 380634"/>
              <a:gd name="connsiteX323" fmla="*/ 8677167 w 9761118"/>
              <a:gd name="connsiteY323" fmla="*/ 77633 h 380634"/>
              <a:gd name="connsiteX324" fmla="*/ 8677167 w 9761118"/>
              <a:gd name="connsiteY324" fmla="*/ 74284 h 380634"/>
              <a:gd name="connsiteX325" fmla="*/ 8620846 w 9761118"/>
              <a:gd name="connsiteY325" fmla="*/ 72052 h 380634"/>
              <a:gd name="connsiteX326" fmla="*/ 8575790 w 9761118"/>
              <a:gd name="connsiteY326" fmla="*/ 77633 h 380634"/>
              <a:gd name="connsiteX327" fmla="*/ 8553261 w 9761118"/>
              <a:gd name="connsiteY327" fmla="*/ 79866 h 380634"/>
              <a:gd name="connsiteX328" fmla="*/ 8496940 w 9761118"/>
              <a:gd name="connsiteY328" fmla="*/ 79866 h 380634"/>
              <a:gd name="connsiteX329" fmla="*/ 8564525 w 9761118"/>
              <a:gd name="connsiteY329" fmla="*/ 68703 h 380634"/>
              <a:gd name="connsiteX330" fmla="*/ 8632110 w 9761118"/>
              <a:gd name="connsiteY330" fmla="*/ 59772 h 380634"/>
              <a:gd name="connsiteX331" fmla="*/ 8575790 w 9761118"/>
              <a:gd name="connsiteY331" fmla="*/ 56423 h 380634"/>
              <a:gd name="connsiteX332" fmla="*/ 8579544 w 9761118"/>
              <a:gd name="connsiteY332" fmla="*/ 54191 h 380634"/>
              <a:gd name="connsiteX333" fmla="*/ 8572035 w 9761118"/>
              <a:gd name="connsiteY333" fmla="*/ 46377 h 380634"/>
              <a:gd name="connsiteX334" fmla="*/ 8481921 w 9761118"/>
              <a:gd name="connsiteY334" fmla="*/ 43028 h 380634"/>
              <a:gd name="connsiteX335" fmla="*/ 8350506 w 9761118"/>
              <a:gd name="connsiteY335" fmla="*/ 50842 h 380634"/>
              <a:gd name="connsiteX336" fmla="*/ 8290431 w 9761118"/>
              <a:gd name="connsiteY336" fmla="*/ 53074 h 380634"/>
              <a:gd name="connsiteX337" fmla="*/ 8234109 w 9761118"/>
              <a:gd name="connsiteY337" fmla="*/ 54191 h 380634"/>
              <a:gd name="connsiteX338" fmla="*/ 8222845 w 9761118"/>
              <a:gd name="connsiteY338" fmla="*/ 51958 h 380634"/>
              <a:gd name="connsiteX339" fmla="*/ 8215336 w 9761118"/>
              <a:gd name="connsiteY339" fmla="*/ 48609 h 380634"/>
              <a:gd name="connsiteX340" fmla="*/ 8166525 w 9761118"/>
              <a:gd name="connsiteY340" fmla="*/ 49726 h 380634"/>
              <a:gd name="connsiteX341" fmla="*/ 8155261 w 9761118"/>
              <a:gd name="connsiteY341" fmla="*/ 49726 h 380634"/>
              <a:gd name="connsiteX342" fmla="*/ 8128977 w 9761118"/>
              <a:gd name="connsiteY342" fmla="*/ 45260 h 380634"/>
              <a:gd name="connsiteX343" fmla="*/ 8181543 w 9761118"/>
              <a:gd name="connsiteY343" fmla="*/ 43028 h 380634"/>
              <a:gd name="connsiteX344" fmla="*/ 8226601 w 9761118"/>
              <a:gd name="connsiteY344" fmla="*/ 40795 h 380634"/>
              <a:gd name="connsiteX345" fmla="*/ 8275411 w 9761118"/>
              <a:gd name="connsiteY345" fmla="*/ 37446 h 380634"/>
              <a:gd name="connsiteX346" fmla="*/ 8286676 w 9761118"/>
              <a:gd name="connsiteY346" fmla="*/ 35214 h 380634"/>
              <a:gd name="connsiteX347" fmla="*/ 8275411 w 9761118"/>
              <a:gd name="connsiteY347" fmla="*/ 31865 h 380634"/>
              <a:gd name="connsiteX348" fmla="*/ 8260393 w 9761118"/>
              <a:gd name="connsiteY348" fmla="*/ 30749 h 380634"/>
              <a:gd name="connsiteX349" fmla="*/ 8177789 w 9761118"/>
              <a:gd name="connsiteY349" fmla="*/ 30749 h 380634"/>
              <a:gd name="connsiteX350" fmla="*/ 8136487 w 9761118"/>
              <a:gd name="connsiteY350" fmla="*/ 29632 h 380634"/>
              <a:gd name="connsiteX351" fmla="*/ 8091430 w 9761118"/>
              <a:gd name="connsiteY351" fmla="*/ 27400 h 380634"/>
              <a:gd name="connsiteX352" fmla="*/ 8087675 w 9761118"/>
              <a:gd name="connsiteY352" fmla="*/ 27400 h 380634"/>
              <a:gd name="connsiteX353" fmla="*/ 8042619 w 9761118"/>
              <a:gd name="connsiteY353" fmla="*/ 24051 h 380634"/>
              <a:gd name="connsiteX354" fmla="*/ 8031355 w 9761118"/>
              <a:gd name="connsiteY354" fmla="*/ 22934 h 380634"/>
              <a:gd name="connsiteX355" fmla="*/ 7926223 w 9761118"/>
              <a:gd name="connsiteY355" fmla="*/ 24051 h 380634"/>
              <a:gd name="connsiteX356" fmla="*/ 7787297 w 9761118"/>
              <a:gd name="connsiteY356" fmla="*/ 25167 h 380634"/>
              <a:gd name="connsiteX357" fmla="*/ 7644618 w 9761118"/>
              <a:gd name="connsiteY357" fmla="*/ 25167 h 380634"/>
              <a:gd name="connsiteX358" fmla="*/ 7580787 w 9761118"/>
              <a:gd name="connsiteY358" fmla="*/ 28516 h 380634"/>
              <a:gd name="connsiteX359" fmla="*/ 7531977 w 9761118"/>
              <a:gd name="connsiteY359" fmla="*/ 27400 h 380634"/>
              <a:gd name="connsiteX360" fmla="*/ 7505693 w 9761118"/>
              <a:gd name="connsiteY360" fmla="*/ 25167 h 380634"/>
              <a:gd name="connsiteX361" fmla="*/ 7426844 w 9761118"/>
              <a:gd name="connsiteY361" fmla="*/ 27400 h 380634"/>
              <a:gd name="connsiteX362" fmla="*/ 7396807 w 9761118"/>
              <a:gd name="connsiteY362" fmla="*/ 27400 h 380634"/>
              <a:gd name="connsiteX363" fmla="*/ 7385542 w 9761118"/>
              <a:gd name="connsiteY363" fmla="*/ 25167 h 380634"/>
              <a:gd name="connsiteX364" fmla="*/ 7393051 w 9761118"/>
              <a:gd name="connsiteY364" fmla="*/ 21818 h 380634"/>
              <a:gd name="connsiteX365" fmla="*/ 7415580 w 9761118"/>
              <a:gd name="connsiteY365" fmla="*/ 17353 h 380634"/>
              <a:gd name="connsiteX366" fmla="*/ 7347995 w 9761118"/>
              <a:gd name="connsiteY366" fmla="*/ 16237 h 380634"/>
              <a:gd name="connsiteX367" fmla="*/ 7179033 w 9761118"/>
              <a:gd name="connsiteY367" fmla="*/ 18469 h 380634"/>
              <a:gd name="connsiteX368" fmla="*/ 7085164 w 9761118"/>
              <a:gd name="connsiteY368" fmla="*/ 19586 h 380634"/>
              <a:gd name="connsiteX369" fmla="*/ 6991296 w 9761118"/>
              <a:gd name="connsiteY369" fmla="*/ 19586 h 380634"/>
              <a:gd name="connsiteX370" fmla="*/ 6972523 w 9761118"/>
              <a:gd name="connsiteY370" fmla="*/ 22934 h 380634"/>
              <a:gd name="connsiteX371" fmla="*/ 6927466 w 9761118"/>
              <a:gd name="connsiteY371" fmla="*/ 29632 h 380634"/>
              <a:gd name="connsiteX372" fmla="*/ 6886164 w 9761118"/>
              <a:gd name="connsiteY372" fmla="*/ 29632 h 380634"/>
              <a:gd name="connsiteX373" fmla="*/ 6871145 w 9761118"/>
              <a:gd name="connsiteY373" fmla="*/ 30749 h 380634"/>
              <a:gd name="connsiteX374" fmla="*/ 6833598 w 9761118"/>
              <a:gd name="connsiteY374" fmla="*/ 35214 h 380634"/>
              <a:gd name="connsiteX375" fmla="*/ 6758503 w 9761118"/>
              <a:gd name="connsiteY375" fmla="*/ 35214 h 380634"/>
              <a:gd name="connsiteX376" fmla="*/ 6728466 w 9761118"/>
              <a:gd name="connsiteY376" fmla="*/ 28516 h 380634"/>
              <a:gd name="connsiteX377" fmla="*/ 6705937 w 9761118"/>
              <a:gd name="connsiteY377" fmla="*/ 25167 h 380634"/>
              <a:gd name="connsiteX378" fmla="*/ 6694673 w 9761118"/>
              <a:gd name="connsiteY378" fmla="*/ 21818 h 380634"/>
              <a:gd name="connsiteX379" fmla="*/ 6657126 w 9761118"/>
              <a:gd name="connsiteY379" fmla="*/ 16237 h 380634"/>
              <a:gd name="connsiteX380" fmla="*/ 6630843 w 9761118"/>
              <a:gd name="connsiteY380" fmla="*/ 19586 h 380634"/>
              <a:gd name="connsiteX381" fmla="*/ 6612069 w 9761118"/>
              <a:gd name="connsiteY381" fmla="*/ 25167 h 380634"/>
              <a:gd name="connsiteX382" fmla="*/ 6570767 w 9761118"/>
              <a:gd name="connsiteY382" fmla="*/ 27400 h 380634"/>
              <a:gd name="connsiteX383" fmla="*/ 6533220 w 9761118"/>
              <a:gd name="connsiteY383" fmla="*/ 29632 h 380634"/>
              <a:gd name="connsiteX384" fmla="*/ 6514446 w 9761118"/>
              <a:gd name="connsiteY384" fmla="*/ 30749 h 380634"/>
              <a:gd name="connsiteX385" fmla="*/ 6443107 w 9761118"/>
              <a:gd name="connsiteY385" fmla="*/ 30749 h 380634"/>
              <a:gd name="connsiteX386" fmla="*/ 6405559 w 9761118"/>
              <a:gd name="connsiteY386" fmla="*/ 27400 h 380634"/>
              <a:gd name="connsiteX387" fmla="*/ 6326710 w 9761118"/>
              <a:gd name="connsiteY387" fmla="*/ 27400 h 380634"/>
              <a:gd name="connsiteX388" fmla="*/ 6307937 w 9761118"/>
              <a:gd name="connsiteY388" fmla="*/ 29632 h 380634"/>
              <a:gd name="connsiteX389" fmla="*/ 6281653 w 9761118"/>
              <a:gd name="connsiteY389" fmla="*/ 29632 h 380634"/>
              <a:gd name="connsiteX390" fmla="*/ 6229087 w 9761118"/>
              <a:gd name="connsiteY390" fmla="*/ 29632 h 380634"/>
              <a:gd name="connsiteX391" fmla="*/ 6202804 w 9761118"/>
              <a:gd name="connsiteY391" fmla="*/ 28516 h 380634"/>
              <a:gd name="connsiteX392" fmla="*/ 6169012 w 9761118"/>
              <a:gd name="connsiteY392" fmla="*/ 29632 h 380634"/>
              <a:gd name="connsiteX393" fmla="*/ 6146483 w 9761118"/>
              <a:gd name="connsiteY393" fmla="*/ 30749 h 380634"/>
              <a:gd name="connsiteX394" fmla="*/ 6082653 w 9761118"/>
              <a:gd name="connsiteY394" fmla="*/ 29632 h 380634"/>
              <a:gd name="connsiteX395" fmla="*/ 6037596 w 9761118"/>
              <a:gd name="connsiteY395" fmla="*/ 27400 h 380634"/>
              <a:gd name="connsiteX396" fmla="*/ 5985030 w 9761118"/>
              <a:gd name="connsiteY396" fmla="*/ 27400 h 380634"/>
              <a:gd name="connsiteX397" fmla="*/ 5936219 w 9761118"/>
              <a:gd name="connsiteY397" fmla="*/ 30749 h 380634"/>
              <a:gd name="connsiteX398" fmla="*/ 5838596 w 9761118"/>
              <a:gd name="connsiteY398" fmla="*/ 32981 h 380634"/>
              <a:gd name="connsiteX399" fmla="*/ 5804804 w 9761118"/>
              <a:gd name="connsiteY399" fmla="*/ 35214 h 380634"/>
              <a:gd name="connsiteX400" fmla="*/ 5774766 w 9761118"/>
              <a:gd name="connsiteY400" fmla="*/ 31865 h 380634"/>
              <a:gd name="connsiteX401" fmla="*/ 5763502 w 9761118"/>
              <a:gd name="connsiteY401" fmla="*/ 25167 h 380634"/>
              <a:gd name="connsiteX402" fmla="*/ 5729709 w 9761118"/>
              <a:gd name="connsiteY402" fmla="*/ 26283 h 380634"/>
              <a:gd name="connsiteX403" fmla="*/ 5662124 w 9761118"/>
              <a:gd name="connsiteY403" fmla="*/ 29632 h 380634"/>
              <a:gd name="connsiteX404" fmla="*/ 5560746 w 9761118"/>
              <a:gd name="connsiteY404" fmla="*/ 31865 h 380634"/>
              <a:gd name="connsiteX405" fmla="*/ 5493161 w 9761118"/>
              <a:gd name="connsiteY405" fmla="*/ 29632 h 380634"/>
              <a:gd name="connsiteX406" fmla="*/ 5478143 w 9761118"/>
              <a:gd name="connsiteY406" fmla="*/ 29632 h 380634"/>
              <a:gd name="connsiteX407" fmla="*/ 5433086 w 9761118"/>
              <a:gd name="connsiteY407" fmla="*/ 31865 h 380634"/>
              <a:gd name="connsiteX408" fmla="*/ 5373010 w 9761118"/>
              <a:gd name="connsiteY408" fmla="*/ 30749 h 380634"/>
              <a:gd name="connsiteX409" fmla="*/ 5309180 w 9761118"/>
              <a:gd name="connsiteY409" fmla="*/ 28516 h 380634"/>
              <a:gd name="connsiteX410" fmla="*/ 5275387 w 9761118"/>
              <a:gd name="connsiteY410" fmla="*/ 29632 h 380634"/>
              <a:gd name="connsiteX411" fmla="*/ 5222821 w 9761118"/>
              <a:gd name="connsiteY411" fmla="*/ 34097 h 380634"/>
              <a:gd name="connsiteX412" fmla="*/ 5166500 w 9761118"/>
              <a:gd name="connsiteY412" fmla="*/ 35214 h 380634"/>
              <a:gd name="connsiteX413" fmla="*/ 5110180 w 9761118"/>
              <a:gd name="connsiteY413" fmla="*/ 32981 h 380634"/>
              <a:gd name="connsiteX414" fmla="*/ 5068878 w 9761118"/>
              <a:gd name="connsiteY414" fmla="*/ 26283 h 380634"/>
              <a:gd name="connsiteX415" fmla="*/ 5023821 w 9761118"/>
              <a:gd name="connsiteY415" fmla="*/ 24051 h 380634"/>
              <a:gd name="connsiteX416" fmla="*/ 5016312 w 9761118"/>
              <a:gd name="connsiteY416" fmla="*/ 25167 h 380634"/>
              <a:gd name="connsiteX417" fmla="*/ 4952481 w 9761118"/>
              <a:gd name="connsiteY417" fmla="*/ 25167 h 380634"/>
              <a:gd name="connsiteX418" fmla="*/ 4933708 w 9761118"/>
              <a:gd name="connsiteY418" fmla="*/ 25167 h 380634"/>
              <a:gd name="connsiteX419" fmla="*/ 4839839 w 9761118"/>
              <a:gd name="connsiteY419" fmla="*/ 25167 h 380634"/>
              <a:gd name="connsiteX420" fmla="*/ 4783519 w 9761118"/>
              <a:gd name="connsiteY420" fmla="*/ 28516 h 380634"/>
              <a:gd name="connsiteX421" fmla="*/ 4749726 w 9761118"/>
              <a:gd name="connsiteY421" fmla="*/ 25167 h 380634"/>
              <a:gd name="connsiteX422" fmla="*/ 4742217 w 9761118"/>
              <a:gd name="connsiteY422" fmla="*/ 22934 h 380634"/>
              <a:gd name="connsiteX423" fmla="*/ 4738462 w 9761118"/>
              <a:gd name="connsiteY423" fmla="*/ 22934 h 380634"/>
              <a:gd name="connsiteX424" fmla="*/ 4670877 w 9761118"/>
              <a:gd name="connsiteY424" fmla="*/ 21818 h 380634"/>
              <a:gd name="connsiteX425" fmla="*/ 4622065 w 9761118"/>
              <a:gd name="connsiteY425" fmla="*/ 21818 h 380634"/>
              <a:gd name="connsiteX426" fmla="*/ 4486895 w 9761118"/>
              <a:gd name="connsiteY426" fmla="*/ 22934 h 380634"/>
              <a:gd name="connsiteX427" fmla="*/ 4453103 w 9761118"/>
              <a:gd name="connsiteY427" fmla="*/ 24051 h 380634"/>
              <a:gd name="connsiteX428" fmla="*/ 4419310 w 9761118"/>
              <a:gd name="connsiteY428" fmla="*/ 21818 h 380634"/>
              <a:gd name="connsiteX429" fmla="*/ 4362990 w 9761118"/>
              <a:gd name="connsiteY429" fmla="*/ 22934 h 380634"/>
              <a:gd name="connsiteX430" fmla="*/ 4317933 w 9761118"/>
              <a:gd name="connsiteY430" fmla="*/ 17353 h 380634"/>
              <a:gd name="connsiteX431" fmla="*/ 4295404 w 9761118"/>
              <a:gd name="connsiteY431" fmla="*/ 16237 h 380634"/>
              <a:gd name="connsiteX432" fmla="*/ 4066366 w 9761118"/>
              <a:gd name="connsiteY432" fmla="*/ 16237 h 380634"/>
              <a:gd name="connsiteX433" fmla="*/ 4002536 w 9761118"/>
              <a:gd name="connsiteY433" fmla="*/ 11771 h 380634"/>
              <a:gd name="connsiteX434" fmla="*/ 3968743 w 9761118"/>
              <a:gd name="connsiteY434" fmla="*/ 10655 h 380634"/>
              <a:gd name="connsiteX435" fmla="*/ 3923687 w 9761118"/>
              <a:gd name="connsiteY435" fmla="*/ 11771 h 380634"/>
              <a:gd name="connsiteX436" fmla="*/ 3916177 w 9761118"/>
              <a:gd name="connsiteY436" fmla="*/ 10655 h 380634"/>
              <a:gd name="connsiteX437" fmla="*/ 3901158 w 9761118"/>
              <a:gd name="connsiteY437" fmla="*/ 8423 h 380634"/>
              <a:gd name="connsiteX438" fmla="*/ 3856102 w 9761118"/>
              <a:gd name="connsiteY438" fmla="*/ 6190 h 380634"/>
              <a:gd name="connsiteX439" fmla="*/ 3829819 w 9761118"/>
              <a:gd name="connsiteY439" fmla="*/ 12888 h 380634"/>
              <a:gd name="connsiteX440" fmla="*/ 3829819 w 9761118"/>
              <a:gd name="connsiteY440" fmla="*/ 16237 h 380634"/>
              <a:gd name="connsiteX441" fmla="*/ 3717177 w 9761118"/>
              <a:gd name="connsiteY441" fmla="*/ 15120 h 380634"/>
              <a:gd name="connsiteX442" fmla="*/ 3642082 w 9761118"/>
              <a:gd name="connsiteY442" fmla="*/ 10655 h 380634"/>
              <a:gd name="connsiteX443" fmla="*/ 3615799 w 9761118"/>
              <a:gd name="connsiteY443" fmla="*/ 9539 h 380634"/>
              <a:gd name="connsiteX444" fmla="*/ 3401780 w 9761118"/>
              <a:gd name="connsiteY444" fmla="*/ 9539 h 380634"/>
              <a:gd name="connsiteX445" fmla="*/ 3371742 w 9761118"/>
              <a:gd name="connsiteY445" fmla="*/ 9539 h 380634"/>
              <a:gd name="connsiteX446" fmla="*/ 3349214 w 9761118"/>
              <a:gd name="connsiteY446" fmla="*/ 7306 h 380634"/>
              <a:gd name="connsiteX447" fmla="*/ 3292893 w 9761118"/>
              <a:gd name="connsiteY447" fmla="*/ 9539 h 380634"/>
              <a:gd name="connsiteX448" fmla="*/ 3244082 w 9761118"/>
              <a:gd name="connsiteY448" fmla="*/ 11771 h 380634"/>
              <a:gd name="connsiteX449" fmla="*/ 3202780 w 9761118"/>
              <a:gd name="connsiteY449" fmla="*/ 11771 h 380634"/>
              <a:gd name="connsiteX450" fmla="*/ 3195270 w 9761118"/>
              <a:gd name="connsiteY450" fmla="*/ 14004 h 380634"/>
              <a:gd name="connsiteX451" fmla="*/ 3202780 w 9761118"/>
              <a:gd name="connsiteY451" fmla="*/ 15120 h 380634"/>
              <a:gd name="connsiteX452" fmla="*/ 3225308 w 9761118"/>
              <a:gd name="connsiteY452" fmla="*/ 16237 h 380634"/>
              <a:gd name="connsiteX453" fmla="*/ 3461856 w 9761118"/>
              <a:gd name="connsiteY453" fmla="*/ 16237 h 380634"/>
              <a:gd name="connsiteX454" fmla="*/ 3484384 w 9761118"/>
              <a:gd name="connsiteY454" fmla="*/ 16237 h 380634"/>
              <a:gd name="connsiteX455" fmla="*/ 3495648 w 9761118"/>
              <a:gd name="connsiteY455" fmla="*/ 19586 h 380634"/>
              <a:gd name="connsiteX456" fmla="*/ 3484384 w 9761118"/>
              <a:gd name="connsiteY456" fmla="*/ 21818 h 380634"/>
              <a:gd name="connsiteX457" fmla="*/ 3431818 w 9761118"/>
              <a:gd name="connsiteY457" fmla="*/ 22934 h 380634"/>
              <a:gd name="connsiteX458" fmla="*/ 3413044 w 9761118"/>
              <a:gd name="connsiteY458" fmla="*/ 22934 h 380634"/>
              <a:gd name="connsiteX459" fmla="*/ 3409290 w 9761118"/>
              <a:gd name="connsiteY459" fmla="*/ 21818 h 380634"/>
              <a:gd name="connsiteX460" fmla="*/ 3360478 w 9761118"/>
              <a:gd name="connsiteY460" fmla="*/ 22934 h 380634"/>
              <a:gd name="connsiteX461" fmla="*/ 3311667 w 9761118"/>
              <a:gd name="connsiteY461" fmla="*/ 22934 h 380634"/>
              <a:gd name="connsiteX462" fmla="*/ 3251591 w 9761118"/>
              <a:gd name="connsiteY462" fmla="*/ 22934 h 380634"/>
              <a:gd name="connsiteX463" fmla="*/ 3135195 w 9761118"/>
              <a:gd name="connsiteY463" fmla="*/ 17353 h 380634"/>
              <a:gd name="connsiteX464" fmla="*/ 3097647 w 9761118"/>
              <a:gd name="connsiteY464" fmla="*/ 14004 h 380634"/>
              <a:gd name="connsiteX465" fmla="*/ 3067610 w 9761118"/>
              <a:gd name="connsiteY465" fmla="*/ 14004 h 380634"/>
              <a:gd name="connsiteX466" fmla="*/ 3056345 w 9761118"/>
              <a:gd name="connsiteY466" fmla="*/ 17353 h 380634"/>
              <a:gd name="connsiteX467" fmla="*/ 3037572 w 9761118"/>
              <a:gd name="connsiteY467" fmla="*/ 19586 h 380634"/>
              <a:gd name="connsiteX468" fmla="*/ 2977496 w 9761118"/>
              <a:gd name="connsiteY468" fmla="*/ 17353 h 380634"/>
              <a:gd name="connsiteX469" fmla="*/ 2962477 w 9761118"/>
              <a:gd name="connsiteY469" fmla="*/ 19586 h 380634"/>
              <a:gd name="connsiteX470" fmla="*/ 2947458 w 9761118"/>
              <a:gd name="connsiteY470" fmla="*/ 25167 h 380634"/>
              <a:gd name="connsiteX471" fmla="*/ 2936194 w 9761118"/>
              <a:gd name="connsiteY471" fmla="*/ 22934 h 380634"/>
              <a:gd name="connsiteX472" fmla="*/ 2913666 w 9761118"/>
              <a:gd name="connsiteY472" fmla="*/ 11771 h 380634"/>
              <a:gd name="connsiteX473" fmla="*/ 2902402 w 9761118"/>
              <a:gd name="connsiteY473" fmla="*/ 12888 h 380634"/>
              <a:gd name="connsiteX474" fmla="*/ 2872364 w 9761118"/>
              <a:gd name="connsiteY474" fmla="*/ 16237 h 380634"/>
              <a:gd name="connsiteX475" fmla="*/ 2864855 w 9761118"/>
              <a:gd name="connsiteY475" fmla="*/ 17353 h 380634"/>
              <a:gd name="connsiteX476" fmla="*/ 2838571 w 9761118"/>
              <a:gd name="connsiteY476" fmla="*/ 21818 h 380634"/>
              <a:gd name="connsiteX477" fmla="*/ 2812288 w 9761118"/>
              <a:gd name="connsiteY477" fmla="*/ 17353 h 380634"/>
              <a:gd name="connsiteX478" fmla="*/ 2804779 w 9761118"/>
              <a:gd name="connsiteY478" fmla="*/ 15120 h 380634"/>
              <a:gd name="connsiteX479" fmla="*/ 2786005 w 9761118"/>
              <a:gd name="connsiteY479" fmla="*/ 9539 h 380634"/>
              <a:gd name="connsiteX480" fmla="*/ 2729684 w 9761118"/>
              <a:gd name="connsiteY480" fmla="*/ 8423 h 380634"/>
              <a:gd name="connsiteX481" fmla="*/ 2703401 w 9761118"/>
              <a:gd name="connsiteY481" fmla="*/ 16237 h 380634"/>
              <a:gd name="connsiteX482" fmla="*/ 2669609 w 9761118"/>
              <a:gd name="connsiteY482" fmla="*/ 19586 h 380634"/>
              <a:gd name="connsiteX483" fmla="*/ 2669609 w 9761118"/>
              <a:gd name="connsiteY483" fmla="*/ 14004 h 380634"/>
              <a:gd name="connsiteX484" fmla="*/ 2654590 w 9761118"/>
              <a:gd name="connsiteY484" fmla="*/ 7306 h 380634"/>
              <a:gd name="connsiteX485" fmla="*/ 2632062 w 9761118"/>
              <a:gd name="connsiteY485" fmla="*/ 7306 h 380634"/>
              <a:gd name="connsiteX486" fmla="*/ 2609534 w 9761118"/>
              <a:gd name="connsiteY486" fmla="*/ 9539 h 380634"/>
              <a:gd name="connsiteX487" fmla="*/ 2583250 w 9761118"/>
              <a:gd name="connsiteY487" fmla="*/ 14004 h 380634"/>
              <a:gd name="connsiteX488" fmla="*/ 2568231 w 9761118"/>
              <a:gd name="connsiteY488" fmla="*/ 18469 h 380634"/>
              <a:gd name="connsiteX489" fmla="*/ 2560722 w 9761118"/>
              <a:gd name="connsiteY489" fmla="*/ 21818 h 380634"/>
              <a:gd name="connsiteX490" fmla="*/ 2526930 w 9761118"/>
              <a:gd name="connsiteY490" fmla="*/ 29632 h 380634"/>
              <a:gd name="connsiteX491" fmla="*/ 2496892 w 9761118"/>
              <a:gd name="connsiteY491" fmla="*/ 29632 h 380634"/>
              <a:gd name="connsiteX492" fmla="*/ 2485628 w 9761118"/>
              <a:gd name="connsiteY492" fmla="*/ 26283 h 380634"/>
              <a:gd name="connsiteX493" fmla="*/ 2433061 w 9761118"/>
              <a:gd name="connsiteY493" fmla="*/ 16237 h 380634"/>
              <a:gd name="connsiteX494" fmla="*/ 2429307 w 9761118"/>
              <a:gd name="connsiteY494" fmla="*/ 10655 h 380634"/>
              <a:gd name="connsiteX495" fmla="*/ 2429307 w 9761118"/>
              <a:gd name="connsiteY495" fmla="*/ 5074 h 380634"/>
              <a:gd name="connsiteX496" fmla="*/ 2395514 w 9761118"/>
              <a:gd name="connsiteY496" fmla="*/ 608 h 380634"/>
              <a:gd name="connsiteX497" fmla="*/ 2354212 w 9761118"/>
              <a:gd name="connsiteY497" fmla="*/ 2841 h 380634"/>
              <a:gd name="connsiteX498" fmla="*/ 2316665 w 9761118"/>
              <a:gd name="connsiteY498" fmla="*/ 6190 h 380634"/>
              <a:gd name="connsiteX499" fmla="*/ 2309156 w 9761118"/>
              <a:gd name="connsiteY499" fmla="*/ 7306 h 380634"/>
              <a:gd name="connsiteX500" fmla="*/ 2271608 w 9761118"/>
              <a:gd name="connsiteY500" fmla="*/ 11771 h 380634"/>
              <a:gd name="connsiteX501" fmla="*/ 2230306 w 9761118"/>
              <a:gd name="connsiteY501" fmla="*/ 10655 h 380634"/>
              <a:gd name="connsiteX502" fmla="*/ 2177740 w 9761118"/>
              <a:gd name="connsiteY502" fmla="*/ 9539 h 380634"/>
              <a:gd name="connsiteX503" fmla="*/ 2166476 w 9761118"/>
              <a:gd name="connsiteY503" fmla="*/ 7306 h 380634"/>
              <a:gd name="connsiteX504" fmla="*/ 2155212 w 9761118"/>
              <a:gd name="connsiteY504" fmla="*/ 3957 h 380634"/>
              <a:gd name="connsiteX505" fmla="*/ 2106400 w 9761118"/>
              <a:gd name="connsiteY505" fmla="*/ 5074 h 380634"/>
              <a:gd name="connsiteX506" fmla="*/ 2095136 w 9761118"/>
              <a:gd name="connsiteY506" fmla="*/ 8423 h 380634"/>
              <a:gd name="connsiteX507" fmla="*/ 2083872 w 9761118"/>
              <a:gd name="connsiteY507" fmla="*/ 8423 h 380634"/>
              <a:gd name="connsiteX508" fmla="*/ 2042570 w 9761118"/>
              <a:gd name="connsiteY508" fmla="*/ 11771 h 380634"/>
              <a:gd name="connsiteX509" fmla="*/ 1971230 w 9761118"/>
              <a:gd name="connsiteY509" fmla="*/ 11771 h 380634"/>
              <a:gd name="connsiteX510" fmla="*/ 1892381 w 9761118"/>
              <a:gd name="connsiteY510" fmla="*/ 14004 h 380634"/>
              <a:gd name="connsiteX511" fmla="*/ 1869853 w 9761118"/>
              <a:gd name="connsiteY511" fmla="*/ 16237 h 380634"/>
              <a:gd name="connsiteX512" fmla="*/ 1862343 w 9761118"/>
              <a:gd name="connsiteY512" fmla="*/ 11771 h 380634"/>
              <a:gd name="connsiteX513" fmla="*/ 1854834 w 9761118"/>
              <a:gd name="connsiteY513" fmla="*/ 8423 h 380634"/>
              <a:gd name="connsiteX514" fmla="*/ 1813532 w 9761118"/>
              <a:gd name="connsiteY514" fmla="*/ 8423 h 380634"/>
              <a:gd name="connsiteX515" fmla="*/ 1783494 w 9761118"/>
              <a:gd name="connsiteY515" fmla="*/ 6190 h 380634"/>
              <a:gd name="connsiteX516" fmla="*/ 1768475 w 9761118"/>
              <a:gd name="connsiteY516" fmla="*/ 6190 h 380634"/>
              <a:gd name="connsiteX517" fmla="*/ 1745947 w 9761118"/>
              <a:gd name="connsiteY517" fmla="*/ 8423 h 380634"/>
              <a:gd name="connsiteX518" fmla="*/ 1640815 w 9761118"/>
              <a:gd name="connsiteY518" fmla="*/ 8423 h 380634"/>
              <a:gd name="connsiteX519" fmla="*/ 1576984 w 9761118"/>
              <a:gd name="connsiteY519" fmla="*/ 5074 h 380634"/>
              <a:gd name="connsiteX520" fmla="*/ 1550701 w 9761118"/>
              <a:gd name="connsiteY520" fmla="*/ 3957 h 380634"/>
              <a:gd name="connsiteX521" fmla="*/ 1513154 w 9761118"/>
              <a:gd name="connsiteY521" fmla="*/ 7306 h 380634"/>
              <a:gd name="connsiteX522" fmla="*/ 1479362 w 9761118"/>
              <a:gd name="connsiteY522" fmla="*/ 9539 h 380634"/>
              <a:gd name="connsiteX523" fmla="*/ 1426795 w 9761118"/>
              <a:gd name="connsiteY523" fmla="*/ 11771 h 380634"/>
              <a:gd name="connsiteX524" fmla="*/ 1370474 w 9761118"/>
              <a:gd name="connsiteY524" fmla="*/ 10655 h 380634"/>
              <a:gd name="connsiteX525" fmla="*/ 1325418 w 9761118"/>
              <a:gd name="connsiteY525" fmla="*/ 9539 h 380634"/>
              <a:gd name="connsiteX526" fmla="*/ 1250323 w 9761118"/>
              <a:gd name="connsiteY526" fmla="*/ 7306 h 380634"/>
              <a:gd name="connsiteX527" fmla="*/ 1220286 w 9761118"/>
              <a:gd name="connsiteY527" fmla="*/ 11771 h 380634"/>
              <a:gd name="connsiteX528" fmla="*/ 1220286 w 9761118"/>
              <a:gd name="connsiteY528" fmla="*/ 15120 h 380634"/>
              <a:gd name="connsiteX529" fmla="*/ 1231550 w 9761118"/>
              <a:gd name="connsiteY529" fmla="*/ 18469 h 380634"/>
              <a:gd name="connsiteX530" fmla="*/ 1220286 w 9761118"/>
              <a:gd name="connsiteY530" fmla="*/ 19586 h 380634"/>
              <a:gd name="connsiteX531" fmla="*/ 1205267 w 9761118"/>
              <a:gd name="connsiteY531" fmla="*/ 19586 h 380634"/>
              <a:gd name="connsiteX532" fmla="*/ 1186493 w 9761118"/>
              <a:gd name="connsiteY532" fmla="*/ 19586 h 380634"/>
              <a:gd name="connsiteX533" fmla="*/ 1186493 w 9761118"/>
              <a:gd name="connsiteY533" fmla="*/ 22934 h 380634"/>
              <a:gd name="connsiteX534" fmla="*/ 1201512 w 9761118"/>
              <a:gd name="connsiteY534" fmla="*/ 22934 h 380634"/>
              <a:gd name="connsiteX535" fmla="*/ 1212776 w 9761118"/>
              <a:gd name="connsiteY535" fmla="*/ 27400 h 380634"/>
              <a:gd name="connsiteX536" fmla="*/ 1265342 w 9761118"/>
              <a:gd name="connsiteY536" fmla="*/ 29632 h 380634"/>
              <a:gd name="connsiteX537" fmla="*/ 1340437 w 9761118"/>
              <a:gd name="connsiteY537" fmla="*/ 24051 h 380634"/>
              <a:gd name="connsiteX538" fmla="*/ 1344192 w 9761118"/>
              <a:gd name="connsiteY538" fmla="*/ 26283 h 380634"/>
              <a:gd name="connsiteX539" fmla="*/ 1325418 w 9761118"/>
              <a:gd name="connsiteY539" fmla="*/ 29632 h 380634"/>
              <a:gd name="connsiteX540" fmla="*/ 1295380 w 9761118"/>
              <a:gd name="connsiteY540" fmla="*/ 29632 h 380634"/>
              <a:gd name="connsiteX541" fmla="*/ 1265342 w 9761118"/>
              <a:gd name="connsiteY541" fmla="*/ 30749 h 380634"/>
              <a:gd name="connsiteX542" fmla="*/ 1242814 w 9761118"/>
              <a:gd name="connsiteY542" fmla="*/ 32981 h 380634"/>
              <a:gd name="connsiteX543" fmla="*/ 1171474 w 9761118"/>
              <a:gd name="connsiteY543" fmla="*/ 32981 h 380634"/>
              <a:gd name="connsiteX544" fmla="*/ 1130172 w 9761118"/>
              <a:gd name="connsiteY544" fmla="*/ 35214 h 380634"/>
              <a:gd name="connsiteX545" fmla="*/ 1122663 w 9761118"/>
              <a:gd name="connsiteY545" fmla="*/ 35214 h 380634"/>
              <a:gd name="connsiteX546" fmla="*/ 1066342 w 9761118"/>
              <a:gd name="connsiteY546" fmla="*/ 35214 h 380634"/>
              <a:gd name="connsiteX547" fmla="*/ 1010021 w 9761118"/>
              <a:gd name="connsiteY547" fmla="*/ 35214 h 380634"/>
              <a:gd name="connsiteX548" fmla="*/ 844813 w 9761118"/>
              <a:gd name="connsiteY548" fmla="*/ 37446 h 380634"/>
              <a:gd name="connsiteX549" fmla="*/ 841058 w 9761118"/>
              <a:gd name="connsiteY549" fmla="*/ 36330 h 380634"/>
              <a:gd name="connsiteX550" fmla="*/ 856077 w 9761118"/>
              <a:gd name="connsiteY550" fmla="*/ 35214 h 380634"/>
              <a:gd name="connsiteX551" fmla="*/ 859832 w 9761118"/>
              <a:gd name="connsiteY551" fmla="*/ 34097 h 380634"/>
              <a:gd name="connsiteX552" fmla="*/ 856077 w 9761118"/>
              <a:gd name="connsiteY552" fmla="*/ 31865 h 380634"/>
              <a:gd name="connsiteX553" fmla="*/ 844813 w 9761118"/>
              <a:gd name="connsiteY553" fmla="*/ 29632 h 380634"/>
              <a:gd name="connsiteX554" fmla="*/ 780982 w 9761118"/>
              <a:gd name="connsiteY554" fmla="*/ 27400 h 380634"/>
              <a:gd name="connsiteX555" fmla="*/ 574473 w 9761118"/>
              <a:gd name="connsiteY555" fmla="*/ 27400 h 380634"/>
              <a:gd name="connsiteX556" fmla="*/ 521907 w 9761118"/>
              <a:gd name="connsiteY556" fmla="*/ 20702 h 380634"/>
              <a:gd name="connsiteX557" fmla="*/ 536926 w 9761118"/>
              <a:gd name="connsiteY557" fmla="*/ 17353 h 380634"/>
              <a:gd name="connsiteX558" fmla="*/ 574473 w 9761118"/>
              <a:gd name="connsiteY558" fmla="*/ 21818 h 380634"/>
              <a:gd name="connsiteX559" fmla="*/ 585737 w 9761118"/>
              <a:gd name="connsiteY559" fmla="*/ 22934 h 380634"/>
              <a:gd name="connsiteX560" fmla="*/ 623284 w 9761118"/>
              <a:gd name="connsiteY560" fmla="*/ 21818 h 380634"/>
              <a:gd name="connsiteX561" fmla="*/ 687115 w 9761118"/>
              <a:gd name="connsiteY561" fmla="*/ 18469 h 380634"/>
              <a:gd name="connsiteX562" fmla="*/ 713397 w 9761118"/>
              <a:gd name="connsiteY562" fmla="*/ 17353 h 380634"/>
              <a:gd name="connsiteX563" fmla="*/ 758454 w 9761118"/>
              <a:gd name="connsiteY563" fmla="*/ 20702 h 380634"/>
              <a:gd name="connsiteX564" fmla="*/ 780982 w 9761118"/>
              <a:gd name="connsiteY564" fmla="*/ 20702 h 380634"/>
              <a:gd name="connsiteX565" fmla="*/ 822285 w 9761118"/>
              <a:gd name="connsiteY565" fmla="*/ 20702 h 380634"/>
              <a:gd name="connsiteX566" fmla="*/ 852323 w 9761118"/>
              <a:gd name="connsiteY566" fmla="*/ 19586 h 380634"/>
              <a:gd name="connsiteX567" fmla="*/ 923662 w 9761118"/>
              <a:gd name="connsiteY567" fmla="*/ 14004 h 380634"/>
              <a:gd name="connsiteX568" fmla="*/ 942436 w 9761118"/>
              <a:gd name="connsiteY568" fmla="*/ 16237 h 380634"/>
              <a:gd name="connsiteX569" fmla="*/ 998757 w 9761118"/>
              <a:gd name="connsiteY569" fmla="*/ 21818 h 380634"/>
              <a:gd name="connsiteX570" fmla="*/ 1058832 w 9761118"/>
              <a:gd name="connsiteY570" fmla="*/ 21818 h 380634"/>
              <a:gd name="connsiteX571" fmla="*/ 1130172 w 9761118"/>
              <a:gd name="connsiteY571" fmla="*/ 17353 h 380634"/>
              <a:gd name="connsiteX572" fmla="*/ 1148946 w 9761118"/>
              <a:gd name="connsiteY572" fmla="*/ 17353 h 380634"/>
              <a:gd name="connsiteX573" fmla="*/ 1167719 w 9761118"/>
              <a:gd name="connsiteY573" fmla="*/ 14004 h 380634"/>
              <a:gd name="connsiteX574" fmla="*/ 1100134 w 9761118"/>
              <a:gd name="connsiteY574" fmla="*/ 11771 h 380634"/>
              <a:gd name="connsiteX575" fmla="*/ 1013776 w 9761118"/>
              <a:gd name="connsiteY575" fmla="*/ 7306 h 380634"/>
              <a:gd name="connsiteX576" fmla="*/ 957455 w 9761118"/>
              <a:gd name="connsiteY576" fmla="*/ 3957 h 380634"/>
              <a:gd name="connsiteX577" fmla="*/ 897379 w 9761118"/>
              <a:gd name="connsiteY577" fmla="*/ 3957 h 380634"/>
              <a:gd name="connsiteX578" fmla="*/ 852323 w 9761118"/>
              <a:gd name="connsiteY578" fmla="*/ 6190 h 380634"/>
              <a:gd name="connsiteX579" fmla="*/ 811020 w 9761118"/>
              <a:gd name="connsiteY579" fmla="*/ 6190 h 380634"/>
              <a:gd name="connsiteX580" fmla="*/ 803511 w 9761118"/>
              <a:gd name="connsiteY580" fmla="*/ 6190 h 380634"/>
              <a:gd name="connsiteX581" fmla="*/ 750945 w 9761118"/>
              <a:gd name="connsiteY581" fmla="*/ 8423 h 380634"/>
              <a:gd name="connsiteX582" fmla="*/ 705888 w 9761118"/>
              <a:gd name="connsiteY582" fmla="*/ 3957 h 380634"/>
              <a:gd name="connsiteX583" fmla="*/ 698379 w 9761118"/>
              <a:gd name="connsiteY583" fmla="*/ 5074 h 380634"/>
              <a:gd name="connsiteX584" fmla="*/ 687115 w 9761118"/>
              <a:gd name="connsiteY584" fmla="*/ 6190 h 380634"/>
              <a:gd name="connsiteX585" fmla="*/ 574473 w 9761118"/>
              <a:gd name="connsiteY585" fmla="*/ 7306 h 380634"/>
              <a:gd name="connsiteX586" fmla="*/ 540680 w 9761118"/>
              <a:gd name="connsiteY586" fmla="*/ 9539 h 380634"/>
              <a:gd name="connsiteX587" fmla="*/ 503133 w 9761118"/>
              <a:gd name="connsiteY587" fmla="*/ 9539 h 380634"/>
              <a:gd name="connsiteX588" fmla="*/ 443058 w 9761118"/>
              <a:gd name="connsiteY588" fmla="*/ 8423 h 380634"/>
              <a:gd name="connsiteX589" fmla="*/ 428039 w 9761118"/>
              <a:gd name="connsiteY589" fmla="*/ 8423 h 380634"/>
              <a:gd name="connsiteX590" fmla="*/ 416775 w 9761118"/>
              <a:gd name="connsiteY590" fmla="*/ 9539 h 380634"/>
              <a:gd name="connsiteX591" fmla="*/ 424284 w 9761118"/>
              <a:gd name="connsiteY591" fmla="*/ 12888 h 380634"/>
              <a:gd name="connsiteX592" fmla="*/ 461831 w 9761118"/>
              <a:gd name="connsiteY592" fmla="*/ 17353 h 380634"/>
              <a:gd name="connsiteX593" fmla="*/ 476850 w 9761118"/>
              <a:gd name="connsiteY593" fmla="*/ 20702 h 380634"/>
              <a:gd name="connsiteX594" fmla="*/ 420529 w 9761118"/>
              <a:gd name="connsiteY594" fmla="*/ 25167 h 380634"/>
              <a:gd name="connsiteX595" fmla="*/ 379227 w 9761118"/>
              <a:gd name="connsiteY595" fmla="*/ 29632 h 380634"/>
              <a:gd name="connsiteX596" fmla="*/ 371718 w 9761118"/>
              <a:gd name="connsiteY596" fmla="*/ 34097 h 380634"/>
              <a:gd name="connsiteX597" fmla="*/ 386737 w 9761118"/>
              <a:gd name="connsiteY597" fmla="*/ 35214 h 380634"/>
              <a:gd name="connsiteX598" fmla="*/ 461831 w 9761118"/>
              <a:gd name="connsiteY598" fmla="*/ 35214 h 380634"/>
              <a:gd name="connsiteX599" fmla="*/ 593247 w 9761118"/>
              <a:gd name="connsiteY599" fmla="*/ 45260 h 380634"/>
              <a:gd name="connsiteX600" fmla="*/ 642058 w 9761118"/>
              <a:gd name="connsiteY600" fmla="*/ 48609 h 380634"/>
              <a:gd name="connsiteX601" fmla="*/ 694624 w 9761118"/>
              <a:gd name="connsiteY601" fmla="*/ 47493 h 380634"/>
              <a:gd name="connsiteX602" fmla="*/ 750945 w 9761118"/>
              <a:gd name="connsiteY602" fmla="*/ 44144 h 380634"/>
              <a:gd name="connsiteX603" fmla="*/ 841058 w 9761118"/>
              <a:gd name="connsiteY603" fmla="*/ 46377 h 380634"/>
              <a:gd name="connsiteX604" fmla="*/ 852323 w 9761118"/>
              <a:gd name="connsiteY604" fmla="*/ 46377 h 380634"/>
              <a:gd name="connsiteX605" fmla="*/ 942436 w 9761118"/>
              <a:gd name="connsiteY605" fmla="*/ 45260 h 380634"/>
              <a:gd name="connsiteX606" fmla="*/ 1040059 w 9761118"/>
              <a:gd name="connsiteY606" fmla="*/ 45260 h 380634"/>
              <a:gd name="connsiteX607" fmla="*/ 1118908 w 9761118"/>
              <a:gd name="connsiteY607" fmla="*/ 46377 h 380634"/>
              <a:gd name="connsiteX608" fmla="*/ 1133927 w 9761118"/>
              <a:gd name="connsiteY608" fmla="*/ 49726 h 380634"/>
              <a:gd name="connsiteX609" fmla="*/ 1130172 w 9761118"/>
              <a:gd name="connsiteY609" fmla="*/ 53074 h 380634"/>
              <a:gd name="connsiteX610" fmla="*/ 1107644 w 9761118"/>
              <a:gd name="connsiteY610" fmla="*/ 54191 h 380634"/>
              <a:gd name="connsiteX611" fmla="*/ 1118908 w 9761118"/>
              <a:gd name="connsiteY611" fmla="*/ 56423 h 380634"/>
              <a:gd name="connsiteX612" fmla="*/ 1167719 w 9761118"/>
              <a:gd name="connsiteY612" fmla="*/ 56423 h 380634"/>
              <a:gd name="connsiteX613" fmla="*/ 1171474 w 9761118"/>
              <a:gd name="connsiteY613" fmla="*/ 56423 h 380634"/>
              <a:gd name="connsiteX614" fmla="*/ 1246569 w 9761118"/>
              <a:gd name="connsiteY614" fmla="*/ 54191 h 380634"/>
              <a:gd name="connsiteX615" fmla="*/ 1246569 w 9761118"/>
              <a:gd name="connsiteY615" fmla="*/ 45260 h 380634"/>
              <a:gd name="connsiteX616" fmla="*/ 1265342 w 9761118"/>
              <a:gd name="connsiteY616" fmla="*/ 45260 h 380634"/>
              <a:gd name="connsiteX617" fmla="*/ 1272852 w 9761118"/>
              <a:gd name="connsiteY617" fmla="*/ 41912 h 380634"/>
              <a:gd name="connsiteX618" fmla="*/ 1310399 w 9761118"/>
              <a:gd name="connsiteY618" fmla="*/ 39679 h 380634"/>
              <a:gd name="connsiteX619" fmla="*/ 1332927 w 9761118"/>
              <a:gd name="connsiteY619" fmla="*/ 40795 h 380634"/>
              <a:gd name="connsiteX620" fmla="*/ 1336682 w 9761118"/>
              <a:gd name="connsiteY620" fmla="*/ 45260 h 380634"/>
              <a:gd name="connsiteX621" fmla="*/ 1329172 w 9761118"/>
              <a:gd name="connsiteY621" fmla="*/ 46377 h 380634"/>
              <a:gd name="connsiteX622" fmla="*/ 1287871 w 9761118"/>
              <a:gd name="connsiteY622" fmla="*/ 46377 h 380634"/>
              <a:gd name="connsiteX623" fmla="*/ 1280361 w 9761118"/>
              <a:gd name="connsiteY623" fmla="*/ 48609 h 380634"/>
              <a:gd name="connsiteX624" fmla="*/ 1284116 w 9761118"/>
              <a:gd name="connsiteY624" fmla="*/ 48609 h 380634"/>
              <a:gd name="connsiteX625" fmla="*/ 1299135 w 9761118"/>
              <a:gd name="connsiteY625" fmla="*/ 49726 h 380634"/>
              <a:gd name="connsiteX626" fmla="*/ 1284116 w 9761118"/>
              <a:gd name="connsiteY626" fmla="*/ 53074 h 380634"/>
              <a:gd name="connsiteX627" fmla="*/ 1287871 w 9761118"/>
              <a:gd name="connsiteY627" fmla="*/ 58656 h 380634"/>
              <a:gd name="connsiteX628" fmla="*/ 1317908 w 9761118"/>
              <a:gd name="connsiteY628" fmla="*/ 59772 h 380634"/>
              <a:gd name="connsiteX629" fmla="*/ 1385493 w 9761118"/>
              <a:gd name="connsiteY629" fmla="*/ 62005 h 380634"/>
              <a:gd name="connsiteX630" fmla="*/ 1351701 w 9761118"/>
              <a:gd name="connsiteY630" fmla="*/ 66470 h 380634"/>
              <a:gd name="connsiteX631" fmla="*/ 1231550 w 9761118"/>
              <a:gd name="connsiteY631" fmla="*/ 66470 h 380634"/>
              <a:gd name="connsiteX632" fmla="*/ 1212776 w 9761118"/>
              <a:gd name="connsiteY632" fmla="*/ 65354 h 380634"/>
              <a:gd name="connsiteX633" fmla="*/ 1160210 w 9761118"/>
              <a:gd name="connsiteY633" fmla="*/ 62005 h 380634"/>
              <a:gd name="connsiteX634" fmla="*/ 1118908 w 9761118"/>
              <a:gd name="connsiteY634" fmla="*/ 67586 h 380634"/>
              <a:gd name="connsiteX635" fmla="*/ 1197757 w 9761118"/>
              <a:gd name="connsiteY635" fmla="*/ 69819 h 380634"/>
              <a:gd name="connsiteX636" fmla="*/ 1370474 w 9761118"/>
              <a:gd name="connsiteY636" fmla="*/ 72052 h 380634"/>
              <a:gd name="connsiteX637" fmla="*/ 1314154 w 9761118"/>
              <a:gd name="connsiteY637" fmla="*/ 75400 h 380634"/>
              <a:gd name="connsiteX638" fmla="*/ 1310399 w 9761118"/>
              <a:gd name="connsiteY638" fmla="*/ 80982 h 380634"/>
              <a:gd name="connsiteX639" fmla="*/ 1302889 w 9761118"/>
              <a:gd name="connsiteY639" fmla="*/ 83215 h 380634"/>
              <a:gd name="connsiteX640" fmla="*/ 1227795 w 9761118"/>
              <a:gd name="connsiteY640" fmla="*/ 76517 h 380634"/>
              <a:gd name="connsiteX641" fmla="*/ 1201512 w 9761118"/>
              <a:gd name="connsiteY641" fmla="*/ 77633 h 380634"/>
              <a:gd name="connsiteX642" fmla="*/ 1111399 w 9761118"/>
              <a:gd name="connsiteY642" fmla="*/ 77633 h 380634"/>
              <a:gd name="connsiteX643" fmla="*/ 1047568 w 9761118"/>
              <a:gd name="connsiteY643" fmla="*/ 79866 h 380634"/>
              <a:gd name="connsiteX644" fmla="*/ 979983 w 9761118"/>
              <a:gd name="connsiteY644" fmla="*/ 79866 h 380634"/>
              <a:gd name="connsiteX645" fmla="*/ 912398 w 9761118"/>
              <a:gd name="connsiteY645" fmla="*/ 79866 h 380634"/>
              <a:gd name="connsiteX646" fmla="*/ 931172 w 9761118"/>
              <a:gd name="connsiteY646" fmla="*/ 83215 h 380634"/>
              <a:gd name="connsiteX647" fmla="*/ 991247 w 9761118"/>
              <a:gd name="connsiteY647" fmla="*/ 83215 h 380634"/>
              <a:gd name="connsiteX648" fmla="*/ 1006266 w 9761118"/>
              <a:gd name="connsiteY648" fmla="*/ 84331 h 380634"/>
              <a:gd name="connsiteX649" fmla="*/ 961209 w 9761118"/>
              <a:gd name="connsiteY649" fmla="*/ 101076 h 380634"/>
              <a:gd name="connsiteX650" fmla="*/ 942436 w 9761118"/>
              <a:gd name="connsiteY650" fmla="*/ 103308 h 380634"/>
              <a:gd name="connsiteX651" fmla="*/ 912398 w 9761118"/>
              <a:gd name="connsiteY651" fmla="*/ 104424 h 380634"/>
              <a:gd name="connsiteX652" fmla="*/ 893624 w 9761118"/>
              <a:gd name="connsiteY652" fmla="*/ 104424 h 380634"/>
              <a:gd name="connsiteX653" fmla="*/ 878605 w 9761118"/>
              <a:gd name="connsiteY653" fmla="*/ 103308 h 380634"/>
              <a:gd name="connsiteX654" fmla="*/ 867341 w 9761118"/>
              <a:gd name="connsiteY654" fmla="*/ 104424 h 380634"/>
              <a:gd name="connsiteX655" fmla="*/ 878605 w 9761118"/>
              <a:gd name="connsiteY655" fmla="*/ 106657 h 380634"/>
              <a:gd name="connsiteX656" fmla="*/ 908643 w 9761118"/>
              <a:gd name="connsiteY656" fmla="*/ 106657 h 380634"/>
              <a:gd name="connsiteX657" fmla="*/ 919908 w 9761118"/>
              <a:gd name="connsiteY657" fmla="*/ 113355 h 380634"/>
              <a:gd name="connsiteX658" fmla="*/ 919908 w 9761118"/>
              <a:gd name="connsiteY658" fmla="*/ 115587 h 380634"/>
              <a:gd name="connsiteX659" fmla="*/ 878605 w 9761118"/>
              <a:gd name="connsiteY659" fmla="*/ 122285 h 380634"/>
              <a:gd name="connsiteX660" fmla="*/ 874851 w 9761118"/>
              <a:gd name="connsiteY660" fmla="*/ 122285 h 380634"/>
              <a:gd name="connsiteX661" fmla="*/ 841058 w 9761118"/>
              <a:gd name="connsiteY661" fmla="*/ 122285 h 380634"/>
              <a:gd name="connsiteX662" fmla="*/ 822285 w 9761118"/>
              <a:gd name="connsiteY662" fmla="*/ 122285 h 380634"/>
              <a:gd name="connsiteX663" fmla="*/ 807266 w 9761118"/>
              <a:gd name="connsiteY663" fmla="*/ 120053 h 380634"/>
              <a:gd name="connsiteX664" fmla="*/ 780982 w 9761118"/>
              <a:gd name="connsiteY664" fmla="*/ 120053 h 380634"/>
              <a:gd name="connsiteX665" fmla="*/ 747190 w 9761118"/>
              <a:gd name="connsiteY665" fmla="*/ 122285 h 380634"/>
              <a:gd name="connsiteX666" fmla="*/ 713397 w 9761118"/>
              <a:gd name="connsiteY666" fmla="*/ 122285 h 380634"/>
              <a:gd name="connsiteX667" fmla="*/ 679605 w 9761118"/>
              <a:gd name="connsiteY667" fmla="*/ 120053 h 380634"/>
              <a:gd name="connsiteX668" fmla="*/ 664586 w 9761118"/>
              <a:gd name="connsiteY668" fmla="*/ 118936 h 380634"/>
              <a:gd name="connsiteX669" fmla="*/ 653322 w 9761118"/>
              <a:gd name="connsiteY669" fmla="*/ 118936 h 380634"/>
              <a:gd name="connsiteX670" fmla="*/ 593247 w 9761118"/>
              <a:gd name="connsiteY670" fmla="*/ 120053 h 380634"/>
              <a:gd name="connsiteX671" fmla="*/ 589492 w 9761118"/>
              <a:gd name="connsiteY671" fmla="*/ 124518 h 380634"/>
              <a:gd name="connsiteX672" fmla="*/ 581982 w 9761118"/>
              <a:gd name="connsiteY672" fmla="*/ 122285 h 380634"/>
              <a:gd name="connsiteX673" fmla="*/ 559454 w 9761118"/>
              <a:gd name="connsiteY673" fmla="*/ 122285 h 380634"/>
              <a:gd name="connsiteX674" fmla="*/ 555699 w 9761118"/>
              <a:gd name="connsiteY674" fmla="*/ 126750 h 380634"/>
              <a:gd name="connsiteX675" fmla="*/ 548190 w 9761118"/>
              <a:gd name="connsiteY675" fmla="*/ 124518 h 380634"/>
              <a:gd name="connsiteX676" fmla="*/ 529416 w 9761118"/>
              <a:gd name="connsiteY676" fmla="*/ 124518 h 380634"/>
              <a:gd name="connsiteX677" fmla="*/ 521907 w 9761118"/>
              <a:gd name="connsiteY677" fmla="*/ 127867 h 380634"/>
              <a:gd name="connsiteX678" fmla="*/ 506888 w 9761118"/>
              <a:gd name="connsiteY678" fmla="*/ 126750 h 380634"/>
              <a:gd name="connsiteX679" fmla="*/ 480605 w 9761118"/>
              <a:gd name="connsiteY679" fmla="*/ 127867 h 380634"/>
              <a:gd name="connsiteX680" fmla="*/ 454322 w 9761118"/>
              <a:gd name="connsiteY680" fmla="*/ 126750 h 380634"/>
              <a:gd name="connsiteX681" fmla="*/ 435548 w 9761118"/>
              <a:gd name="connsiteY681" fmla="*/ 126750 h 380634"/>
              <a:gd name="connsiteX682" fmla="*/ 390491 w 9761118"/>
              <a:gd name="connsiteY682" fmla="*/ 126750 h 380634"/>
              <a:gd name="connsiteX683" fmla="*/ 352944 w 9761118"/>
              <a:gd name="connsiteY683" fmla="*/ 127867 h 380634"/>
              <a:gd name="connsiteX684" fmla="*/ 337925 w 9761118"/>
              <a:gd name="connsiteY684" fmla="*/ 133448 h 380634"/>
              <a:gd name="connsiteX685" fmla="*/ 311642 w 9761118"/>
              <a:gd name="connsiteY685" fmla="*/ 132332 h 380634"/>
              <a:gd name="connsiteX686" fmla="*/ 307887 w 9761118"/>
              <a:gd name="connsiteY686" fmla="*/ 128983 h 380634"/>
              <a:gd name="connsiteX687" fmla="*/ 319152 w 9761118"/>
              <a:gd name="connsiteY687" fmla="*/ 126750 h 380634"/>
              <a:gd name="connsiteX688" fmla="*/ 352944 w 9761118"/>
              <a:gd name="connsiteY688" fmla="*/ 126750 h 380634"/>
              <a:gd name="connsiteX689" fmla="*/ 401756 w 9761118"/>
              <a:gd name="connsiteY689" fmla="*/ 120053 h 380634"/>
              <a:gd name="connsiteX690" fmla="*/ 424284 w 9761118"/>
              <a:gd name="connsiteY690" fmla="*/ 120053 h 380634"/>
              <a:gd name="connsiteX691" fmla="*/ 536926 w 9761118"/>
              <a:gd name="connsiteY691" fmla="*/ 116704 h 380634"/>
              <a:gd name="connsiteX692" fmla="*/ 551945 w 9761118"/>
              <a:gd name="connsiteY692" fmla="*/ 113355 h 380634"/>
              <a:gd name="connsiteX693" fmla="*/ 488114 w 9761118"/>
              <a:gd name="connsiteY693" fmla="*/ 112239 h 380634"/>
              <a:gd name="connsiteX694" fmla="*/ 488114 w 9761118"/>
              <a:gd name="connsiteY694" fmla="*/ 111122 h 380634"/>
              <a:gd name="connsiteX695" fmla="*/ 551945 w 9761118"/>
              <a:gd name="connsiteY695" fmla="*/ 111122 h 380634"/>
              <a:gd name="connsiteX696" fmla="*/ 612020 w 9761118"/>
              <a:gd name="connsiteY696" fmla="*/ 111122 h 380634"/>
              <a:gd name="connsiteX697" fmla="*/ 627039 w 9761118"/>
              <a:gd name="connsiteY697" fmla="*/ 110006 h 380634"/>
              <a:gd name="connsiteX698" fmla="*/ 645812 w 9761118"/>
              <a:gd name="connsiteY698" fmla="*/ 104424 h 380634"/>
              <a:gd name="connsiteX699" fmla="*/ 675850 w 9761118"/>
              <a:gd name="connsiteY699" fmla="*/ 103308 h 380634"/>
              <a:gd name="connsiteX700" fmla="*/ 702134 w 9761118"/>
              <a:gd name="connsiteY700" fmla="*/ 104424 h 380634"/>
              <a:gd name="connsiteX701" fmla="*/ 717152 w 9761118"/>
              <a:gd name="connsiteY701" fmla="*/ 104424 h 380634"/>
              <a:gd name="connsiteX702" fmla="*/ 705888 w 9761118"/>
              <a:gd name="connsiteY702" fmla="*/ 99959 h 380634"/>
              <a:gd name="connsiteX703" fmla="*/ 713397 w 9761118"/>
              <a:gd name="connsiteY703" fmla="*/ 95494 h 380634"/>
              <a:gd name="connsiteX704" fmla="*/ 732171 w 9761118"/>
              <a:gd name="connsiteY704" fmla="*/ 92145 h 380634"/>
              <a:gd name="connsiteX705" fmla="*/ 743435 w 9761118"/>
              <a:gd name="connsiteY705" fmla="*/ 91029 h 380634"/>
              <a:gd name="connsiteX706" fmla="*/ 796002 w 9761118"/>
              <a:gd name="connsiteY706" fmla="*/ 89912 h 380634"/>
              <a:gd name="connsiteX707" fmla="*/ 803511 w 9761118"/>
              <a:gd name="connsiteY707" fmla="*/ 87680 h 380634"/>
              <a:gd name="connsiteX708" fmla="*/ 796002 w 9761118"/>
              <a:gd name="connsiteY708" fmla="*/ 85447 h 380634"/>
              <a:gd name="connsiteX709" fmla="*/ 743435 w 9761118"/>
              <a:gd name="connsiteY709" fmla="*/ 76517 h 380634"/>
              <a:gd name="connsiteX710" fmla="*/ 732171 w 9761118"/>
              <a:gd name="connsiteY710" fmla="*/ 78749 h 380634"/>
              <a:gd name="connsiteX711" fmla="*/ 717152 w 9761118"/>
              <a:gd name="connsiteY711" fmla="*/ 86563 h 380634"/>
              <a:gd name="connsiteX712" fmla="*/ 705888 w 9761118"/>
              <a:gd name="connsiteY712" fmla="*/ 87680 h 380634"/>
              <a:gd name="connsiteX713" fmla="*/ 664586 w 9761118"/>
              <a:gd name="connsiteY713" fmla="*/ 84331 h 380634"/>
              <a:gd name="connsiteX714" fmla="*/ 638303 w 9761118"/>
              <a:gd name="connsiteY714" fmla="*/ 83215 h 380634"/>
              <a:gd name="connsiteX715" fmla="*/ 623284 w 9761118"/>
              <a:gd name="connsiteY715" fmla="*/ 88796 h 380634"/>
              <a:gd name="connsiteX716" fmla="*/ 593247 w 9761118"/>
              <a:gd name="connsiteY716" fmla="*/ 88796 h 380634"/>
              <a:gd name="connsiteX717" fmla="*/ 585737 w 9761118"/>
              <a:gd name="connsiteY717" fmla="*/ 83215 h 380634"/>
              <a:gd name="connsiteX718" fmla="*/ 566963 w 9761118"/>
              <a:gd name="connsiteY718" fmla="*/ 79866 h 380634"/>
              <a:gd name="connsiteX719" fmla="*/ 544435 w 9761118"/>
              <a:gd name="connsiteY719" fmla="*/ 77633 h 380634"/>
              <a:gd name="connsiteX720" fmla="*/ 514397 w 9761118"/>
              <a:gd name="connsiteY720" fmla="*/ 82098 h 380634"/>
              <a:gd name="connsiteX721" fmla="*/ 461831 w 9761118"/>
              <a:gd name="connsiteY721" fmla="*/ 91029 h 380634"/>
              <a:gd name="connsiteX722" fmla="*/ 435548 w 9761118"/>
              <a:gd name="connsiteY722" fmla="*/ 88796 h 380634"/>
              <a:gd name="connsiteX723" fmla="*/ 405510 w 9761118"/>
              <a:gd name="connsiteY723" fmla="*/ 84331 h 380634"/>
              <a:gd name="connsiteX724" fmla="*/ 364208 w 9761118"/>
              <a:gd name="connsiteY724" fmla="*/ 85447 h 380634"/>
              <a:gd name="connsiteX725" fmla="*/ 356699 w 9761118"/>
              <a:gd name="connsiteY725" fmla="*/ 88796 h 380634"/>
              <a:gd name="connsiteX726" fmla="*/ 292869 w 9761118"/>
              <a:gd name="connsiteY726" fmla="*/ 83215 h 380634"/>
              <a:gd name="connsiteX727" fmla="*/ 251567 w 9761118"/>
              <a:gd name="connsiteY727" fmla="*/ 83215 h 380634"/>
              <a:gd name="connsiteX728" fmla="*/ 157698 w 9761118"/>
              <a:gd name="connsiteY728" fmla="*/ 82098 h 380634"/>
              <a:gd name="connsiteX729" fmla="*/ 131415 w 9761118"/>
              <a:gd name="connsiteY729" fmla="*/ 80982 h 380634"/>
              <a:gd name="connsiteX730" fmla="*/ 101378 w 9761118"/>
              <a:gd name="connsiteY730" fmla="*/ 82098 h 380634"/>
              <a:gd name="connsiteX731" fmla="*/ 67585 w 9761118"/>
              <a:gd name="connsiteY731" fmla="*/ 82098 h 380634"/>
              <a:gd name="connsiteX732" fmla="*/ 63830 w 9761118"/>
              <a:gd name="connsiteY732" fmla="*/ 88796 h 380634"/>
              <a:gd name="connsiteX733" fmla="*/ 18774 w 9761118"/>
              <a:gd name="connsiteY733" fmla="*/ 92145 h 380634"/>
              <a:gd name="connsiteX734" fmla="*/ 7510 w 9761118"/>
              <a:gd name="connsiteY734" fmla="*/ 91029 h 380634"/>
              <a:gd name="connsiteX735" fmla="*/ 0 w 9761118"/>
              <a:gd name="connsiteY735" fmla="*/ 94378 h 380634"/>
              <a:gd name="connsiteX736" fmla="*/ 7510 w 9761118"/>
              <a:gd name="connsiteY736" fmla="*/ 97727 h 380634"/>
              <a:gd name="connsiteX737" fmla="*/ 37547 w 9761118"/>
              <a:gd name="connsiteY737" fmla="*/ 96610 h 380634"/>
              <a:gd name="connsiteX738" fmla="*/ 71340 w 9761118"/>
              <a:gd name="connsiteY738" fmla="*/ 98843 h 380634"/>
              <a:gd name="connsiteX739" fmla="*/ 82604 w 9761118"/>
              <a:gd name="connsiteY739" fmla="*/ 105541 h 380634"/>
              <a:gd name="connsiteX740" fmla="*/ 101378 w 9761118"/>
              <a:gd name="connsiteY740" fmla="*/ 107773 h 380634"/>
              <a:gd name="connsiteX741" fmla="*/ 146434 w 9761118"/>
              <a:gd name="connsiteY741" fmla="*/ 103308 h 380634"/>
              <a:gd name="connsiteX742" fmla="*/ 165208 w 9761118"/>
              <a:gd name="connsiteY742" fmla="*/ 103308 h 380634"/>
              <a:gd name="connsiteX743" fmla="*/ 172717 w 9761118"/>
              <a:gd name="connsiteY743" fmla="*/ 106657 h 380634"/>
              <a:gd name="connsiteX744" fmla="*/ 168963 w 9761118"/>
              <a:gd name="connsiteY744" fmla="*/ 112239 h 380634"/>
              <a:gd name="connsiteX745" fmla="*/ 146434 w 9761118"/>
              <a:gd name="connsiteY745" fmla="*/ 116704 h 380634"/>
              <a:gd name="connsiteX746" fmla="*/ 142680 w 9761118"/>
              <a:gd name="connsiteY746" fmla="*/ 118936 h 380634"/>
              <a:gd name="connsiteX747" fmla="*/ 150189 w 9761118"/>
              <a:gd name="connsiteY747" fmla="*/ 120053 h 380634"/>
              <a:gd name="connsiteX748" fmla="*/ 187736 w 9761118"/>
              <a:gd name="connsiteY748" fmla="*/ 118936 h 380634"/>
              <a:gd name="connsiteX749" fmla="*/ 191491 w 9761118"/>
              <a:gd name="connsiteY749" fmla="*/ 118936 h 380634"/>
              <a:gd name="connsiteX750" fmla="*/ 191491 w 9761118"/>
              <a:gd name="connsiteY750" fmla="*/ 121169 h 380634"/>
              <a:gd name="connsiteX751" fmla="*/ 195246 w 9761118"/>
              <a:gd name="connsiteY751" fmla="*/ 124518 h 380634"/>
              <a:gd name="connsiteX752" fmla="*/ 221529 w 9761118"/>
              <a:gd name="connsiteY752" fmla="*/ 124518 h 380634"/>
              <a:gd name="connsiteX753" fmla="*/ 187736 w 9761118"/>
              <a:gd name="connsiteY753" fmla="*/ 127867 h 380634"/>
              <a:gd name="connsiteX754" fmla="*/ 183982 w 9761118"/>
              <a:gd name="connsiteY754" fmla="*/ 131216 h 380634"/>
              <a:gd name="connsiteX755" fmla="*/ 172717 w 9761118"/>
              <a:gd name="connsiteY755" fmla="*/ 137913 h 380634"/>
              <a:gd name="connsiteX756" fmla="*/ 157698 w 9761118"/>
              <a:gd name="connsiteY756" fmla="*/ 137913 h 380634"/>
              <a:gd name="connsiteX757" fmla="*/ 157698 w 9761118"/>
              <a:gd name="connsiteY757" fmla="*/ 140146 h 380634"/>
              <a:gd name="connsiteX758" fmla="*/ 157698 w 9761118"/>
              <a:gd name="connsiteY758" fmla="*/ 141262 h 380634"/>
              <a:gd name="connsiteX759" fmla="*/ 229038 w 9761118"/>
              <a:gd name="connsiteY759" fmla="*/ 145728 h 380634"/>
              <a:gd name="connsiteX760" fmla="*/ 274095 w 9761118"/>
              <a:gd name="connsiteY760" fmla="*/ 151309 h 380634"/>
              <a:gd name="connsiteX761" fmla="*/ 281604 w 9761118"/>
              <a:gd name="connsiteY761" fmla="*/ 153542 h 380634"/>
              <a:gd name="connsiteX762" fmla="*/ 270340 w 9761118"/>
              <a:gd name="connsiteY762" fmla="*/ 155774 h 380634"/>
              <a:gd name="connsiteX763" fmla="*/ 236548 w 9761118"/>
              <a:gd name="connsiteY763" fmla="*/ 155774 h 380634"/>
              <a:gd name="connsiteX764" fmla="*/ 229038 w 9761118"/>
              <a:gd name="connsiteY764" fmla="*/ 156891 h 380634"/>
              <a:gd name="connsiteX765" fmla="*/ 232793 w 9761118"/>
              <a:gd name="connsiteY765" fmla="*/ 159123 h 380634"/>
              <a:gd name="connsiteX766" fmla="*/ 255321 w 9761118"/>
              <a:gd name="connsiteY766" fmla="*/ 161356 h 380634"/>
              <a:gd name="connsiteX767" fmla="*/ 289114 w 9761118"/>
              <a:gd name="connsiteY767" fmla="*/ 161356 h 380634"/>
              <a:gd name="connsiteX768" fmla="*/ 292869 w 9761118"/>
              <a:gd name="connsiteY768" fmla="*/ 165821 h 380634"/>
              <a:gd name="connsiteX769" fmla="*/ 292869 w 9761118"/>
              <a:gd name="connsiteY769" fmla="*/ 168053 h 380634"/>
              <a:gd name="connsiteX770" fmla="*/ 236548 w 9761118"/>
              <a:gd name="connsiteY770" fmla="*/ 174751 h 380634"/>
              <a:gd name="connsiteX771" fmla="*/ 105132 w 9761118"/>
              <a:gd name="connsiteY771" fmla="*/ 172519 h 380634"/>
              <a:gd name="connsiteX772" fmla="*/ 86359 w 9761118"/>
              <a:gd name="connsiteY772" fmla="*/ 174751 h 380634"/>
              <a:gd name="connsiteX773" fmla="*/ 105132 w 9761118"/>
              <a:gd name="connsiteY773" fmla="*/ 176984 h 380634"/>
              <a:gd name="connsiteX774" fmla="*/ 150189 w 9761118"/>
              <a:gd name="connsiteY774" fmla="*/ 179216 h 380634"/>
              <a:gd name="connsiteX775" fmla="*/ 199000 w 9761118"/>
              <a:gd name="connsiteY775" fmla="*/ 179216 h 380634"/>
              <a:gd name="connsiteX776" fmla="*/ 274095 w 9761118"/>
              <a:gd name="connsiteY776" fmla="*/ 180333 h 380634"/>
              <a:gd name="connsiteX777" fmla="*/ 401756 w 9761118"/>
              <a:gd name="connsiteY777" fmla="*/ 194845 h 380634"/>
              <a:gd name="connsiteX778" fmla="*/ 446812 w 9761118"/>
              <a:gd name="connsiteY778" fmla="*/ 198194 h 380634"/>
              <a:gd name="connsiteX779" fmla="*/ 461831 w 9761118"/>
              <a:gd name="connsiteY779" fmla="*/ 199310 h 380634"/>
              <a:gd name="connsiteX780" fmla="*/ 446812 w 9761118"/>
              <a:gd name="connsiteY780" fmla="*/ 201542 h 380634"/>
              <a:gd name="connsiteX781" fmla="*/ 251567 w 9761118"/>
              <a:gd name="connsiteY781" fmla="*/ 201542 h 380634"/>
              <a:gd name="connsiteX782" fmla="*/ 195246 w 9761118"/>
              <a:gd name="connsiteY782" fmla="*/ 212705 h 380634"/>
              <a:gd name="connsiteX783" fmla="*/ 195246 w 9761118"/>
              <a:gd name="connsiteY783" fmla="*/ 214938 h 380634"/>
              <a:gd name="connsiteX784" fmla="*/ 210265 w 9761118"/>
              <a:gd name="connsiteY784" fmla="*/ 223868 h 380634"/>
              <a:gd name="connsiteX785" fmla="*/ 232793 w 9761118"/>
              <a:gd name="connsiteY785" fmla="*/ 230566 h 380634"/>
              <a:gd name="connsiteX786" fmla="*/ 266585 w 9761118"/>
              <a:gd name="connsiteY786" fmla="*/ 243962 h 380634"/>
              <a:gd name="connsiteX787" fmla="*/ 307887 w 9761118"/>
              <a:gd name="connsiteY787" fmla="*/ 262939 h 380634"/>
              <a:gd name="connsiteX788" fmla="*/ 322906 w 9761118"/>
              <a:gd name="connsiteY788" fmla="*/ 264055 h 380634"/>
              <a:gd name="connsiteX789" fmla="*/ 364208 w 9761118"/>
              <a:gd name="connsiteY789" fmla="*/ 266288 h 380634"/>
              <a:gd name="connsiteX790" fmla="*/ 379227 w 9761118"/>
              <a:gd name="connsiteY790" fmla="*/ 267404 h 380634"/>
              <a:gd name="connsiteX791" fmla="*/ 409265 w 9761118"/>
              <a:gd name="connsiteY791" fmla="*/ 267404 h 380634"/>
              <a:gd name="connsiteX792" fmla="*/ 461831 w 9761118"/>
              <a:gd name="connsiteY792" fmla="*/ 264055 h 380634"/>
              <a:gd name="connsiteX793" fmla="*/ 499378 w 9761118"/>
              <a:gd name="connsiteY793" fmla="*/ 265171 h 380634"/>
              <a:gd name="connsiteX794" fmla="*/ 563209 w 9761118"/>
              <a:gd name="connsiteY794" fmla="*/ 272986 h 380634"/>
              <a:gd name="connsiteX795" fmla="*/ 630794 w 9761118"/>
              <a:gd name="connsiteY795" fmla="*/ 266288 h 380634"/>
              <a:gd name="connsiteX796" fmla="*/ 664586 w 9761118"/>
              <a:gd name="connsiteY796" fmla="*/ 260706 h 380634"/>
              <a:gd name="connsiteX797" fmla="*/ 698379 w 9761118"/>
              <a:gd name="connsiteY797" fmla="*/ 265171 h 380634"/>
              <a:gd name="connsiteX798" fmla="*/ 702134 w 9761118"/>
              <a:gd name="connsiteY798" fmla="*/ 267404 h 380634"/>
              <a:gd name="connsiteX799" fmla="*/ 758454 w 9761118"/>
              <a:gd name="connsiteY799" fmla="*/ 272986 h 380634"/>
              <a:gd name="connsiteX800" fmla="*/ 784737 w 9761118"/>
              <a:gd name="connsiteY800" fmla="*/ 271869 h 380634"/>
              <a:gd name="connsiteX801" fmla="*/ 822285 w 9761118"/>
              <a:gd name="connsiteY801" fmla="*/ 264055 h 380634"/>
              <a:gd name="connsiteX802" fmla="*/ 833549 w 9761118"/>
              <a:gd name="connsiteY802" fmla="*/ 260706 h 380634"/>
              <a:gd name="connsiteX803" fmla="*/ 882360 w 9761118"/>
              <a:gd name="connsiteY803" fmla="*/ 261823 h 380634"/>
              <a:gd name="connsiteX804" fmla="*/ 897379 w 9761118"/>
              <a:gd name="connsiteY804" fmla="*/ 265171 h 380634"/>
              <a:gd name="connsiteX805" fmla="*/ 901134 w 9761118"/>
              <a:gd name="connsiteY805" fmla="*/ 267404 h 380634"/>
              <a:gd name="connsiteX806" fmla="*/ 949946 w 9761118"/>
              <a:gd name="connsiteY806" fmla="*/ 269637 h 380634"/>
              <a:gd name="connsiteX807" fmla="*/ 991247 w 9761118"/>
              <a:gd name="connsiteY807" fmla="*/ 265171 h 380634"/>
              <a:gd name="connsiteX808" fmla="*/ 1043814 w 9761118"/>
              <a:gd name="connsiteY808" fmla="*/ 265171 h 380634"/>
              <a:gd name="connsiteX809" fmla="*/ 1070097 w 9761118"/>
              <a:gd name="connsiteY809" fmla="*/ 267404 h 380634"/>
              <a:gd name="connsiteX810" fmla="*/ 1082703 w 9761118"/>
              <a:gd name="connsiteY810" fmla="*/ 267404 h 380634"/>
              <a:gd name="connsiteX811" fmla="*/ 1087706 w 9761118"/>
              <a:gd name="connsiteY811" fmla="*/ 268396 h 380634"/>
              <a:gd name="connsiteX812" fmla="*/ 1091460 w 9761118"/>
              <a:gd name="connsiteY812" fmla="*/ 273977 h 380634"/>
              <a:gd name="connsiteX813" fmla="*/ 1083951 w 9761118"/>
              <a:gd name="connsiteY813" fmla="*/ 277326 h 380634"/>
              <a:gd name="connsiteX814" fmla="*/ 1065178 w 9761118"/>
              <a:gd name="connsiteY814" fmla="*/ 277326 h 380634"/>
              <a:gd name="connsiteX815" fmla="*/ 1020121 w 9761118"/>
              <a:gd name="connsiteY815" fmla="*/ 272861 h 380634"/>
              <a:gd name="connsiteX816" fmla="*/ 1001347 w 9761118"/>
              <a:gd name="connsiteY816" fmla="*/ 275093 h 380634"/>
              <a:gd name="connsiteX817" fmla="*/ 990083 w 9761118"/>
              <a:gd name="connsiteY817" fmla="*/ 281791 h 380634"/>
              <a:gd name="connsiteX818" fmla="*/ 956290 w 9761118"/>
              <a:gd name="connsiteY818" fmla="*/ 284024 h 380634"/>
              <a:gd name="connsiteX819" fmla="*/ 926253 w 9761118"/>
              <a:gd name="connsiteY819" fmla="*/ 282908 h 380634"/>
              <a:gd name="connsiteX820" fmla="*/ 918743 w 9761118"/>
              <a:gd name="connsiteY820" fmla="*/ 286256 h 380634"/>
              <a:gd name="connsiteX821" fmla="*/ 926253 w 9761118"/>
              <a:gd name="connsiteY821" fmla="*/ 289605 h 380634"/>
              <a:gd name="connsiteX822" fmla="*/ 937517 w 9761118"/>
              <a:gd name="connsiteY822" fmla="*/ 288489 h 380634"/>
              <a:gd name="connsiteX823" fmla="*/ 982573 w 9761118"/>
              <a:gd name="connsiteY823" fmla="*/ 291838 h 380634"/>
              <a:gd name="connsiteX824" fmla="*/ 986328 w 9761118"/>
              <a:gd name="connsiteY824" fmla="*/ 298536 h 380634"/>
              <a:gd name="connsiteX825" fmla="*/ 1020121 w 9761118"/>
              <a:gd name="connsiteY825" fmla="*/ 298536 h 380634"/>
              <a:gd name="connsiteX826" fmla="*/ 1050158 w 9761118"/>
              <a:gd name="connsiteY826" fmla="*/ 299652 h 380634"/>
              <a:gd name="connsiteX827" fmla="*/ 1076442 w 9761118"/>
              <a:gd name="connsiteY827" fmla="*/ 298536 h 380634"/>
              <a:gd name="connsiteX828" fmla="*/ 1170310 w 9761118"/>
              <a:gd name="connsiteY828" fmla="*/ 297419 h 380634"/>
              <a:gd name="connsiteX829" fmla="*/ 1211612 w 9761118"/>
              <a:gd name="connsiteY829" fmla="*/ 297419 h 380634"/>
              <a:gd name="connsiteX830" fmla="*/ 1275442 w 9761118"/>
              <a:gd name="connsiteY830" fmla="*/ 291838 h 380634"/>
              <a:gd name="connsiteX831" fmla="*/ 1282951 w 9761118"/>
              <a:gd name="connsiteY831" fmla="*/ 295187 h 380634"/>
              <a:gd name="connsiteX832" fmla="*/ 1324253 w 9761118"/>
              <a:gd name="connsiteY832" fmla="*/ 296303 h 380634"/>
              <a:gd name="connsiteX833" fmla="*/ 1354291 w 9761118"/>
              <a:gd name="connsiteY833" fmla="*/ 291838 h 380634"/>
              <a:gd name="connsiteX834" fmla="*/ 1380574 w 9761118"/>
              <a:gd name="connsiteY834" fmla="*/ 289605 h 380634"/>
              <a:gd name="connsiteX835" fmla="*/ 1433141 w 9761118"/>
              <a:gd name="connsiteY835" fmla="*/ 298536 h 380634"/>
              <a:gd name="connsiteX836" fmla="*/ 1463178 w 9761118"/>
              <a:gd name="connsiteY836" fmla="*/ 303001 h 380634"/>
              <a:gd name="connsiteX837" fmla="*/ 1485706 w 9761118"/>
              <a:gd name="connsiteY837" fmla="*/ 300768 h 380634"/>
              <a:gd name="connsiteX838" fmla="*/ 1504480 w 9761118"/>
              <a:gd name="connsiteY838" fmla="*/ 297419 h 380634"/>
              <a:gd name="connsiteX839" fmla="*/ 1511990 w 9761118"/>
              <a:gd name="connsiteY839" fmla="*/ 291838 h 380634"/>
              <a:gd name="connsiteX840" fmla="*/ 1542028 w 9761118"/>
              <a:gd name="connsiteY840" fmla="*/ 291838 h 380634"/>
              <a:gd name="connsiteX841" fmla="*/ 1557046 w 9761118"/>
              <a:gd name="connsiteY841" fmla="*/ 297419 h 380634"/>
              <a:gd name="connsiteX842" fmla="*/ 1583329 w 9761118"/>
              <a:gd name="connsiteY842" fmla="*/ 296303 h 380634"/>
              <a:gd name="connsiteX843" fmla="*/ 1624631 w 9761118"/>
              <a:gd name="connsiteY843" fmla="*/ 292954 h 380634"/>
              <a:gd name="connsiteX844" fmla="*/ 1635896 w 9761118"/>
              <a:gd name="connsiteY844" fmla="*/ 294071 h 380634"/>
              <a:gd name="connsiteX845" fmla="*/ 1650914 w 9761118"/>
              <a:gd name="connsiteY845" fmla="*/ 301885 h 380634"/>
              <a:gd name="connsiteX846" fmla="*/ 1662179 w 9761118"/>
              <a:gd name="connsiteY846" fmla="*/ 304117 h 380634"/>
              <a:gd name="connsiteX847" fmla="*/ 1714745 w 9761118"/>
              <a:gd name="connsiteY847" fmla="*/ 295187 h 380634"/>
              <a:gd name="connsiteX848" fmla="*/ 1722254 w 9761118"/>
              <a:gd name="connsiteY848" fmla="*/ 292954 h 380634"/>
              <a:gd name="connsiteX849" fmla="*/ 1714745 w 9761118"/>
              <a:gd name="connsiteY849" fmla="*/ 290722 h 380634"/>
              <a:gd name="connsiteX850" fmla="*/ 1662179 w 9761118"/>
              <a:gd name="connsiteY850" fmla="*/ 289605 h 380634"/>
              <a:gd name="connsiteX851" fmla="*/ 1650914 w 9761118"/>
              <a:gd name="connsiteY851" fmla="*/ 288489 h 380634"/>
              <a:gd name="connsiteX852" fmla="*/ 1632141 w 9761118"/>
              <a:gd name="connsiteY852" fmla="*/ 285140 h 380634"/>
              <a:gd name="connsiteX853" fmla="*/ 1624631 w 9761118"/>
              <a:gd name="connsiteY853" fmla="*/ 280675 h 380634"/>
              <a:gd name="connsiteX854" fmla="*/ 1635896 w 9761118"/>
              <a:gd name="connsiteY854" fmla="*/ 276210 h 380634"/>
              <a:gd name="connsiteX855" fmla="*/ 1620877 w 9761118"/>
              <a:gd name="connsiteY855" fmla="*/ 276210 h 380634"/>
              <a:gd name="connsiteX856" fmla="*/ 1594594 w 9761118"/>
              <a:gd name="connsiteY856" fmla="*/ 277326 h 380634"/>
              <a:gd name="connsiteX857" fmla="*/ 1564556 w 9761118"/>
              <a:gd name="connsiteY857" fmla="*/ 276210 h 380634"/>
              <a:gd name="connsiteX858" fmla="*/ 1545782 w 9761118"/>
              <a:gd name="connsiteY858" fmla="*/ 270628 h 380634"/>
              <a:gd name="connsiteX859" fmla="*/ 1532304 w 9761118"/>
              <a:gd name="connsiteY859" fmla="*/ 269626 h 380634"/>
              <a:gd name="connsiteX860" fmla="*/ 1573230 w 9761118"/>
              <a:gd name="connsiteY860" fmla="*/ 268520 h 380634"/>
              <a:gd name="connsiteX861" fmla="*/ 1603267 w 9761118"/>
              <a:gd name="connsiteY861" fmla="*/ 270753 h 380634"/>
              <a:gd name="connsiteX862" fmla="*/ 1622041 w 9761118"/>
              <a:gd name="connsiteY862" fmla="*/ 269637 h 380634"/>
              <a:gd name="connsiteX863" fmla="*/ 1644569 w 9761118"/>
              <a:gd name="connsiteY863" fmla="*/ 266288 h 380634"/>
              <a:gd name="connsiteX864" fmla="*/ 1712154 w 9761118"/>
              <a:gd name="connsiteY864" fmla="*/ 269637 h 380634"/>
              <a:gd name="connsiteX865" fmla="*/ 1715909 w 9761118"/>
              <a:gd name="connsiteY865" fmla="*/ 269637 h 380634"/>
              <a:gd name="connsiteX866" fmla="*/ 1821041 w 9761118"/>
              <a:gd name="connsiteY866" fmla="*/ 271869 h 380634"/>
              <a:gd name="connsiteX867" fmla="*/ 1832305 w 9761118"/>
              <a:gd name="connsiteY867" fmla="*/ 269637 h 380634"/>
              <a:gd name="connsiteX868" fmla="*/ 1836115 w 9761118"/>
              <a:gd name="connsiteY868" fmla="*/ 268787 h 380634"/>
              <a:gd name="connsiteX869" fmla="*/ 1827387 w 9761118"/>
              <a:gd name="connsiteY869" fmla="*/ 273977 h 380634"/>
              <a:gd name="connsiteX870" fmla="*/ 1797349 w 9761118"/>
              <a:gd name="connsiteY870" fmla="*/ 273977 h 380634"/>
              <a:gd name="connsiteX871" fmla="*/ 1786084 w 9761118"/>
              <a:gd name="connsiteY871" fmla="*/ 276210 h 380634"/>
              <a:gd name="connsiteX872" fmla="*/ 1797349 w 9761118"/>
              <a:gd name="connsiteY872" fmla="*/ 277326 h 380634"/>
              <a:gd name="connsiteX873" fmla="*/ 1812368 w 9761118"/>
              <a:gd name="connsiteY873" fmla="*/ 276210 h 380634"/>
              <a:gd name="connsiteX874" fmla="*/ 1831141 w 9761118"/>
              <a:gd name="connsiteY874" fmla="*/ 276210 h 380634"/>
              <a:gd name="connsiteX875" fmla="*/ 1861179 w 9761118"/>
              <a:gd name="connsiteY875" fmla="*/ 277326 h 380634"/>
              <a:gd name="connsiteX876" fmla="*/ 1879953 w 9761118"/>
              <a:gd name="connsiteY876" fmla="*/ 279559 h 380634"/>
              <a:gd name="connsiteX877" fmla="*/ 1925009 w 9761118"/>
              <a:gd name="connsiteY877" fmla="*/ 296303 h 380634"/>
              <a:gd name="connsiteX878" fmla="*/ 1909990 w 9761118"/>
              <a:gd name="connsiteY878" fmla="*/ 297419 h 380634"/>
              <a:gd name="connsiteX879" fmla="*/ 1849915 w 9761118"/>
              <a:gd name="connsiteY879" fmla="*/ 297419 h 380634"/>
              <a:gd name="connsiteX880" fmla="*/ 1831141 w 9761118"/>
              <a:gd name="connsiteY880" fmla="*/ 300768 h 380634"/>
              <a:gd name="connsiteX881" fmla="*/ 1898726 w 9761118"/>
              <a:gd name="connsiteY881" fmla="*/ 300768 h 380634"/>
              <a:gd name="connsiteX882" fmla="*/ 1966311 w 9761118"/>
              <a:gd name="connsiteY882" fmla="*/ 300768 h 380634"/>
              <a:gd name="connsiteX883" fmla="*/ 2030142 w 9761118"/>
              <a:gd name="connsiteY883" fmla="*/ 303001 h 380634"/>
              <a:gd name="connsiteX884" fmla="*/ 2120255 w 9761118"/>
              <a:gd name="connsiteY884" fmla="*/ 303001 h 380634"/>
              <a:gd name="connsiteX885" fmla="*/ 2146538 w 9761118"/>
              <a:gd name="connsiteY885" fmla="*/ 304117 h 380634"/>
              <a:gd name="connsiteX886" fmla="*/ 2221632 w 9761118"/>
              <a:gd name="connsiteY886" fmla="*/ 297419 h 380634"/>
              <a:gd name="connsiteX887" fmla="*/ 2229142 w 9761118"/>
              <a:gd name="connsiteY887" fmla="*/ 299652 h 380634"/>
              <a:gd name="connsiteX888" fmla="*/ 2232897 w 9761118"/>
              <a:gd name="connsiteY888" fmla="*/ 305234 h 380634"/>
              <a:gd name="connsiteX889" fmla="*/ 2289217 w 9761118"/>
              <a:gd name="connsiteY889" fmla="*/ 308582 h 380634"/>
              <a:gd name="connsiteX890" fmla="*/ 2116500 w 9761118"/>
              <a:gd name="connsiteY890" fmla="*/ 310815 h 380634"/>
              <a:gd name="connsiteX891" fmla="*/ 2037651 w 9761118"/>
              <a:gd name="connsiteY891" fmla="*/ 313048 h 380634"/>
              <a:gd name="connsiteX892" fmla="*/ 2078953 w 9761118"/>
              <a:gd name="connsiteY892" fmla="*/ 318629 h 380634"/>
              <a:gd name="connsiteX893" fmla="*/ 2131519 w 9761118"/>
              <a:gd name="connsiteY893" fmla="*/ 315280 h 380634"/>
              <a:gd name="connsiteX894" fmla="*/ 2150293 w 9761118"/>
              <a:gd name="connsiteY894" fmla="*/ 314164 h 380634"/>
              <a:gd name="connsiteX895" fmla="*/ 2270444 w 9761118"/>
              <a:gd name="connsiteY895" fmla="*/ 314164 h 380634"/>
              <a:gd name="connsiteX896" fmla="*/ 2304236 w 9761118"/>
              <a:gd name="connsiteY896" fmla="*/ 318629 h 380634"/>
              <a:gd name="connsiteX897" fmla="*/ 2236651 w 9761118"/>
              <a:gd name="connsiteY897" fmla="*/ 320862 h 380634"/>
              <a:gd name="connsiteX898" fmla="*/ 2206614 w 9761118"/>
              <a:gd name="connsiteY898" fmla="*/ 321978 h 380634"/>
              <a:gd name="connsiteX899" fmla="*/ 2202859 w 9761118"/>
              <a:gd name="connsiteY899" fmla="*/ 327560 h 380634"/>
              <a:gd name="connsiteX900" fmla="*/ 2217878 w 9761118"/>
              <a:gd name="connsiteY900" fmla="*/ 330908 h 380634"/>
              <a:gd name="connsiteX901" fmla="*/ 2202859 w 9761118"/>
              <a:gd name="connsiteY901" fmla="*/ 332025 h 380634"/>
              <a:gd name="connsiteX902" fmla="*/ 2199104 w 9761118"/>
              <a:gd name="connsiteY902" fmla="*/ 332025 h 380634"/>
              <a:gd name="connsiteX903" fmla="*/ 2206614 w 9761118"/>
              <a:gd name="connsiteY903" fmla="*/ 334257 h 380634"/>
              <a:gd name="connsiteX904" fmla="*/ 2247915 w 9761118"/>
              <a:gd name="connsiteY904" fmla="*/ 334257 h 380634"/>
              <a:gd name="connsiteX905" fmla="*/ 2255425 w 9761118"/>
              <a:gd name="connsiteY905" fmla="*/ 335374 h 380634"/>
              <a:gd name="connsiteX906" fmla="*/ 2251670 w 9761118"/>
              <a:gd name="connsiteY906" fmla="*/ 339839 h 380634"/>
              <a:gd name="connsiteX907" fmla="*/ 2229142 w 9761118"/>
              <a:gd name="connsiteY907" fmla="*/ 340955 h 380634"/>
              <a:gd name="connsiteX908" fmla="*/ 2191595 w 9761118"/>
              <a:gd name="connsiteY908" fmla="*/ 338722 h 380634"/>
              <a:gd name="connsiteX909" fmla="*/ 2184085 w 9761118"/>
              <a:gd name="connsiteY909" fmla="*/ 335374 h 380634"/>
              <a:gd name="connsiteX910" fmla="*/ 2165312 w 9761118"/>
              <a:gd name="connsiteY910" fmla="*/ 335374 h 380634"/>
              <a:gd name="connsiteX911" fmla="*/ 2165312 w 9761118"/>
              <a:gd name="connsiteY911" fmla="*/ 326443 h 380634"/>
              <a:gd name="connsiteX912" fmla="*/ 2090217 w 9761118"/>
              <a:gd name="connsiteY912" fmla="*/ 324211 h 380634"/>
              <a:gd name="connsiteX913" fmla="*/ 2086462 w 9761118"/>
              <a:gd name="connsiteY913" fmla="*/ 324211 h 380634"/>
              <a:gd name="connsiteX914" fmla="*/ 2037651 w 9761118"/>
              <a:gd name="connsiteY914" fmla="*/ 324211 h 380634"/>
              <a:gd name="connsiteX915" fmla="*/ 2026387 w 9761118"/>
              <a:gd name="connsiteY915" fmla="*/ 326443 h 380634"/>
              <a:gd name="connsiteX916" fmla="*/ 2048915 w 9761118"/>
              <a:gd name="connsiteY916" fmla="*/ 327560 h 380634"/>
              <a:gd name="connsiteX917" fmla="*/ 2052670 w 9761118"/>
              <a:gd name="connsiteY917" fmla="*/ 330908 h 380634"/>
              <a:gd name="connsiteX918" fmla="*/ 2037651 w 9761118"/>
              <a:gd name="connsiteY918" fmla="*/ 334257 h 380634"/>
              <a:gd name="connsiteX919" fmla="*/ 1958802 w 9761118"/>
              <a:gd name="connsiteY919" fmla="*/ 335374 h 380634"/>
              <a:gd name="connsiteX920" fmla="*/ 1861179 w 9761118"/>
              <a:gd name="connsiteY920" fmla="*/ 335374 h 380634"/>
              <a:gd name="connsiteX921" fmla="*/ 1771066 w 9761118"/>
              <a:gd name="connsiteY921" fmla="*/ 334257 h 380634"/>
              <a:gd name="connsiteX922" fmla="*/ 1759802 w 9761118"/>
              <a:gd name="connsiteY922" fmla="*/ 334257 h 380634"/>
              <a:gd name="connsiteX923" fmla="*/ 1669688 w 9761118"/>
              <a:gd name="connsiteY923" fmla="*/ 336490 h 380634"/>
              <a:gd name="connsiteX924" fmla="*/ 1613367 w 9761118"/>
              <a:gd name="connsiteY924" fmla="*/ 333141 h 380634"/>
              <a:gd name="connsiteX925" fmla="*/ 1560801 w 9761118"/>
              <a:gd name="connsiteY925" fmla="*/ 332025 h 380634"/>
              <a:gd name="connsiteX926" fmla="*/ 1511990 w 9761118"/>
              <a:gd name="connsiteY926" fmla="*/ 335374 h 380634"/>
              <a:gd name="connsiteX927" fmla="*/ 1380574 w 9761118"/>
              <a:gd name="connsiteY927" fmla="*/ 345420 h 380634"/>
              <a:gd name="connsiteX928" fmla="*/ 1305480 w 9761118"/>
              <a:gd name="connsiteY928" fmla="*/ 345420 h 380634"/>
              <a:gd name="connsiteX929" fmla="*/ 1290461 w 9761118"/>
              <a:gd name="connsiteY929" fmla="*/ 346537 h 380634"/>
              <a:gd name="connsiteX930" fmla="*/ 1297970 w 9761118"/>
              <a:gd name="connsiteY930" fmla="*/ 351002 h 380634"/>
              <a:gd name="connsiteX931" fmla="*/ 1339272 w 9761118"/>
              <a:gd name="connsiteY931" fmla="*/ 355467 h 380634"/>
              <a:gd name="connsiteX932" fmla="*/ 1395593 w 9761118"/>
              <a:gd name="connsiteY932" fmla="*/ 359932 h 380634"/>
              <a:gd name="connsiteX933" fmla="*/ 1380574 w 9761118"/>
              <a:gd name="connsiteY933" fmla="*/ 363281 h 380634"/>
              <a:gd name="connsiteX934" fmla="*/ 1343027 w 9761118"/>
              <a:gd name="connsiteY934" fmla="*/ 367746 h 380634"/>
              <a:gd name="connsiteX935" fmla="*/ 1335518 w 9761118"/>
              <a:gd name="connsiteY935" fmla="*/ 371095 h 380634"/>
              <a:gd name="connsiteX936" fmla="*/ 1346782 w 9761118"/>
              <a:gd name="connsiteY936" fmla="*/ 372211 h 380634"/>
              <a:gd name="connsiteX937" fmla="*/ 1361801 w 9761118"/>
              <a:gd name="connsiteY937" fmla="*/ 372211 h 380634"/>
              <a:gd name="connsiteX938" fmla="*/ 1421876 w 9761118"/>
              <a:gd name="connsiteY938" fmla="*/ 371095 h 380634"/>
              <a:gd name="connsiteX939" fmla="*/ 1459424 w 9761118"/>
              <a:gd name="connsiteY939" fmla="*/ 371095 h 380634"/>
              <a:gd name="connsiteX940" fmla="*/ 1493216 w 9761118"/>
              <a:gd name="connsiteY940" fmla="*/ 373328 h 380634"/>
              <a:gd name="connsiteX941" fmla="*/ 1605858 w 9761118"/>
              <a:gd name="connsiteY941" fmla="*/ 374444 h 380634"/>
              <a:gd name="connsiteX942" fmla="*/ 1617122 w 9761118"/>
              <a:gd name="connsiteY942" fmla="*/ 375560 h 380634"/>
              <a:gd name="connsiteX943" fmla="*/ 1624631 w 9761118"/>
              <a:gd name="connsiteY943" fmla="*/ 376677 h 380634"/>
              <a:gd name="connsiteX944" fmla="*/ 1669688 w 9761118"/>
              <a:gd name="connsiteY944" fmla="*/ 372211 h 380634"/>
              <a:gd name="connsiteX945" fmla="*/ 1722254 w 9761118"/>
              <a:gd name="connsiteY945" fmla="*/ 374444 h 380634"/>
              <a:gd name="connsiteX946" fmla="*/ 1729764 w 9761118"/>
              <a:gd name="connsiteY946" fmla="*/ 374444 h 380634"/>
              <a:gd name="connsiteX947" fmla="*/ 1771066 w 9761118"/>
              <a:gd name="connsiteY947" fmla="*/ 374444 h 380634"/>
              <a:gd name="connsiteX948" fmla="*/ 1816122 w 9761118"/>
              <a:gd name="connsiteY948" fmla="*/ 376677 h 380634"/>
              <a:gd name="connsiteX949" fmla="*/ 1876198 w 9761118"/>
              <a:gd name="connsiteY949" fmla="*/ 376677 h 380634"/>
              <a:gd name="connsiteX950" fmla="*/ 1932519 w 9761118"/>
              <a:gd name="connsiteY950" fmla="*/ 373328 h 380634"/>
              <a:gd name="connsiteX951" fmla="*/ 2018877 w 9761118"/>
              <a:gd name="connsiteY951" fmla="*/ 368863 h 380634"/>
              <a:gd name="connsiteX952" fmla="*/ 2086462 w 9761118"/>
              <a:gd name="connsiteY952" fmla="*/ 366630 h 380634"/>
              <a:gd name="connsiteX953" fmla="*/ 2067689 w 9761118"/>
              <a:gd name="connsiteY953" fmla="*/ 363281 h 380634"/>
              <a:gd name="connsiteX954" fmla="*/ 2048915 w 9761118"/>
              <a:gd name="connsiteY954" fmla="*/ 363281 h 380634"/>
              <a:gd name="connsiteX955" fmla="*/ 1977575 w 9761118"/>
              <a:gd name="connsiteY955" fmla="*/ 358816 h 380634"/>
              <a:gd name="connsiteX956" fmla="*/ 1917500 w 9761118"/>
              <a:gd name="connsiteY956" fmla="*/ 358816 h 380634"/>
              <a:gd name="connsiteX957" fmla="*/ 1861179 w 9761118"/>
              <a:gd name="connsiteY957" fmla="*/ 364397 h 380634"/>
              <a:gd name="connsiteX958" fmla="*/ 1842405 w 9761118"/>
              <a:gd name="connsiteY958" fmla="*/ 366630 h 380634"/>
              <a:gd name="connsiteX959" fmla="*/ 1771066 w 9761118"/>
              <a:gd name="connsiteY959" fmla="*/ 361048 h 380634"/>
              <a:gd name="connsiteX960" fmla="*/ 1741028 w 9761118"/>
              <a:gd name="connsiteY960" fmla="*/ 359932 h 380634"/>
              <a:gd name="connsiteX961" fmla="*/ 1699726 w 9761118"/>
              <a:gd name="connsiteY961" fmla="*/ 359932 h 380634"/>
              <a:gd name="connsiteX962" fmla="*/ 1677198 w 9761118"/>
              <a:gd name="connsiteY962" fmla="*/ 359932 h 380634"/>
              <a:gd name="connsiteX963" fmla="*/ 1632141 w 9761118"/>
              <a:gd name="connsiteY963" fmla="*/ 363281 h 380634"/>
              <a:gd name="connsiteX964" fmla="*/ 1605858 w 9761118"/>
              <a:gd name="connsiteY964" fmla="*/ 362165 h 380634"/>
              <a:gd name="connsiteX965" fmla="*/ 1542028 w 9761118"/>
              <a:gd name="connsiteY965" fmla="*/ 358816 h 380634"/>
              <a:gd name="connsiteX966" fmla="*/ 1504480 w 9761118"/>
              <a:gd name="connsiteY966" fmla="*/ 357700 h 380634"/>
              <a:gd name="connsiteX967" fmla="*/ 1493216 w 9761118"/>
              <a:gd name="connsiteY967" fmla="*/ 358816 h 380634"/>
              <a:gd name="connsiteX968" fmla="*/ 1455669 w 9761118"/>
              <a:gd name="connsiteY968" fmla="*/ 363281 h 380634"/>
              <a:gd name="connsiteX969" fmla="*/ 1440650 w 9761118"/>
              <a:gd name="connsiteY969" fmla="*/ 359932 h 380634"/>
              <a:gd name="connsiteX970" fmla="*/ 1493216 w 9761118"/>
              <a:gd name="connsiteY970" fmla="*/ 353234 h 380634"/>
              <a:gd name="connsiteX971" fmla="*/ 1699726 w 9761118"/>
              <a:gd name="connsiteY971" fmla="*/ 353234 h 380634"/>
              <a:gd name="connsiteX972" fmla="*/ 1763556 w 9761118"/>
              <a:gd name="connsiteY972" fmla="*/ 351002 h 380634"/>
              <a:gd name="connsiteX973" fmla="*/ 1774820 w 9761118"/>
              <a:gd name="connsiteY973" fmla="*/ 348769 h 380634"/>
              <a:gd name="connsiteX974" fmla="*/ 1778575 w 9761118"/>
              <a:gd name="connsiteY974" fmla="*/ 346537 h 380634"/>
              <a:gd name="connsiteX975" fmla="*/ 1774820 w 9761118"/>
              <a:gd name="connsiteY975" fmla="*/ 345420 h 380634"/>
              <a:gd name="connsiteX976" fmla="*/ 1759802 w 9761118"/>
              <a:gd name="connsiteY976" fmla="*/ 344304 h 380634"/>
              <a:gd name="connsiteX977" fmla="*/ 1763556 w 9761118"/>
              <a:gd name="connsiteY977" fmla="*/ 343188 h 380634"/>
              <a:gd name="connsiteX978" fmla="*/ 1928764 w 9761118"/>
              <a:gd name="connsiteY978" fmla="*/ 345420 h 380634"/>
              <a:gd name="connsiteX979" fmla="*/ 1985085 w 9761118"/>
              <a:gd name="connsiteY979" fmla="*/ 345420 h 380634"/>
              <a:gd name="connsiteX980" fmla="*/ 2041406 w 9761118"/>
              <a:gd name="connsiteY980" fmla="*/ 345420 h 380634"/>
              <a:gd name="connsiteX981" fmla="*/ 2048915 w 9761118"/>
              <a:gd name="connsiteY981" fmla="*/ 345420 h 380634"/>
              <a:gd name="connsiteX982" fmla="*/ 2090217 w 9761118"/>
              <a:gd name="connsiteY982" fmla="*/ 347653 h 380634"/>
              <a:gd name="connsiteX983" fmla="*/ 2161557 w 9761118"/>
              <a:gd name="connsiteY983" fmla="*/ 347653 h 380634"/>
              <a:gd name="connsiteX984" fmla="*/ 2184085 w 9761118"/>
              <a:gd name="connsiteY984" fmla="*/ 349885 h 380634"/>
              <a:gd name="connsiteX985" fmla="*/ 2214123 w 9761118"/>
              <a:gd name="connsiteY985" fmla="*/ 351002 h 380634"/>
              <a:gd name="connsiteX986" fmla="*/ 2244161 w 9761118"/>
              <a:gd name="connsiteY986" fmla="*/ 351002 h 380634"/>
              <a:gd name="connsiteX987" fmla="*/ 2262935 w 9761118"/>
              <a:gd name="connsiteY987" fmla="*/ 354351 h 380634"/>
              <a:gd name="connsiteX988" fmla="*/ 2259180 w 9761118"/>
              <a:gd name="connsiteY988" fmla="*/ 356583 h 380634"/>
              <a:gd name="connsiteX989" fmla="*/ 2184085 w 9761118"/>
              <a:gd name="connsiteY989" fmla="*/ 351002 h 380634"/>
              <a:gd name="connsiteX990" fmla="*/ 2131519 w 9761118"/>
              <a:gd name="connsiteY990" fmla="*/ 353234 h 380634"/>
              <a:gd name="connsiteX991" fmla="*/ 2120255 w 9761118"/>
              <a:gd name="connsiteY991" fmla="*/ 357700 h 380634"/>
              <a:gd name="connsiteX992" fmla="*/ 2105236 w 9761118"/>
              <a:gd name="connsiteY992" fmla="*/ 357700 h 380634"/>
              <a:gd name="connsiteX993" fmla="*/ 2105236 w 9761118"/>
              <a:gd name="connsiteY993" fmla="*/ 361048 h 380634"/>
              <a:gd name="connsiteX994" fmla="*/ 2124010 w 9761118"/>
              <a:gd name="connsiteY994" fmla="*/ 361048 h 380634"/>
              <a:gd name="connsiteX995" fmla="*/ 2139029 w 9761118"/>
              <a:gd name="connsiteY995" fmla="*/ 361048 h 380634"/>
              <a:gd name="connsiteX996" fmla="*/ 2150293 w 9761118"/>
              <a:gd name="connsiteY996" fmla="*/ 362165 h 380634"/>
              <a:gd name="connsiteX997" fmla="*/ 2139029 w 9761118"/>
              <a:gd name="connsiteY997" fmla="*/ 365514 h 380634"/>
              <a:gd name="connsiteX998" fmla="*/ 2139029 w 9761118"/>
              <a:gd name="connsiteY998" fmla="*/ 368863 h 380634"/>
              <a:gd name="connsiteX999" fmla="*/ 2169066 w 9761118"/>
              <a:gd name="connsiteY999" fmla="*/ 373328 h 380634"/>
              <a:gd name="connsiteX1000" fmla="*/ 2244161 w 9761118"/>
              <a:gd name="connsiteY1000" fmla="*/ 371095 h 380634"/>
              <a:gd name="connsiteX1001" fmla="*/ 2289217 w 9761118"/>
              <a:gd name="connsiteY1001" fmla="*/ 369979 h 380634"/>
              <a:gd name="connsiteX1002" fmla="*/ 2345538 w 9761118"/>
              <a:gd name="connsiteY1002" fmla="*/ 368863 h 380634"/>
              <a:gd name="connsiteX1003" fmla="*/ 2398105 w 9761118"/>
              <a:gd name="connsiteY1003" fmla="*/ 371095 h 380634"/>
              <a:gd name="connsiteX1004" fmla="*/ 2431897 w 9761118"/>
              <a:gd name="connsiteY1004" fmla="*/ 373328 h 380634"/>
              <a:gd name="connsiteX1005" fmla="*/ 2469444 w 9761118"/>
              <a:gd name="connsiteY1005" fmla="*/ 376677 h 380634"/>
              <a:gd name="connsiteX1006" fmla="*/ 2495727 w 9761118"/>
              <a:gd name="connsiteY1006" fmla="*/ 375560 h 380634"/>
              <a:gd name="connsiteX1007" fmla="*/ 2559558 w 9761118"/>
              <a:gd name="connsiteY1007" fmla="*/ 372211 h 380634"/>
              <a:gd name="connsiteX1008" fmla="*/ 2664690 w 9761118"/>
              <a:gd name="connsiteY1008" fmla="*/ 372211 h 380634"/>
              <a:gd name="connsiteX1009" fmla="*/ 2687218 w 9761118"/>
              <a:gd name="connsiteY1009" fmla="*/ 374444 h 380634"/>
              <a:gd name="connsiteX1010" fmla="*/ 2702237 w 9761118"/>
              <a:gd name="connsiteY1010" fmla="*/ 374444 h 380634"/>
              <a:gd name="connsiteX1011" fmla="*/ 2732275 w 9761118"/>
              <a:gd name="connsiteY1011" fmla="*/ 372211 h 380634"/>
              <a:gd name="connsiteX1012" fmla="*/ 2773577 w 9761118"/>
              <a:gd name="connsiteY1012" fmla="*/ 372211 h 380634"/>
              <a:gd name="connsiteX1013" fmla="*/ 2781086 w 9761118"/>
              <a:gd name="connsiteY1013" fmla="*/ 368863 h 380634"/>
              <a:gd name="connsiteX1014" fmla="*/ 2788596 w 9761118"/>
              <a:gd name="connsiteY1014" fmla="*/ 364397 h 380634"/>
              <a:gd name="connsiteX1015" fmla="*/ 2811124 w 9761118"/>
              <a:gd name="connsiteY1015" fmla="*/ 366630 h 380634"/>
              <a:gd name="connsiteX1016" fmla="*/ 2889973 w 9761118"/>
              <a:gd name="connsiteY1016" fmla="*/ 368863 h 380634"/>
              <a:gd name="connsiteX1017" fmla="*/ 2961313 w 9761118"/>
              <a:gd name="connsiteY1017" fmla="*/ 368863 h 380634"/>
              <a:gd name="connsiteX1018" fmla="*/ 3002615 w 9761118"/>
              <a:gd name="connsiteY1018" fmla="*/ 372211 h 380634"/>
              <a:gd name="connsiteX1019" fmla="*/ 3013879 w 9761118"/>
              <a:gd name="connsiteY1019" fmla="*/ 372211 h 380634"/>
              <a:gd name="connsiteX1020" fmla="*/ 3025143 w 9761118"/>
              <a:gd name="connsiteY1020" fmla="*/ 375560 h 380634"/>
              <a:gd name="connsiteX1021" fmla="*/ 3073955 w 9761118"/>
              <a:gd name="connsiteY1021" fmla="*/ 376677 h 380634"/>
              <a:gd name="connsiteX1022" fmla="*/ 3085219 w 9761118"/>
              <a:gd name="connsiteY1022" fmla="*/ 373328 h 380634"/>
              <a:gd name="connsiteX1023" fmla="*/ 3096483 w 9761118"/>
              <a:gd name="connsiteY1023" fmla="*/ 371095 h 380634"/>
              <a:gd name="connsiteX1024" fmla="*/ 3149049 w 9761118"/>
              <a:gd name="connsiteY1024" fmla="*/ 369979 h 380634"/>
              <a:gd name="connsiteX1025" fmla="*/ 3190351 w 9761118"/>
              <a:gd name="connsiteY1025" fmla="*/ 368863 h 380634"/>
              <a:gd name="connsiteX1026" fmla="*/ 3227898 w 9761118"/>
              <a:gd name="connsiteY1026" fmla="*/ 373328 h 380634"/>
              <a:gd name="connsiteX1027" fmla="*/ 3235408 w 9761118"/>
              <a:gd name="connsiteY1027" fmla="*/ 374444 h 380634"/>
              <a:gd name="connsiteX1028" fmla="*/ 3272955 w 9761118"/>
              <a:gd name="connsiteY1028" fmla="*/ 377793 h 380634"/>
              <a:gd name="connsiteX1029" fmla="*/ 3314257 w 9761118"/>
              <a:gd name="connsiteY1029" fmla="*/ 380026 h 38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</a:cxnLst>
            <a:rect l="l" t="t" r="r" b="b"/>
            <a:pathLst>
              <a:path w="9761118" h="380634">
                <a:moveTo>
                  <a:pt x="8689060" y="116579"/>
                </a:moveTo>
                <a:lnTo>
                  <a:pt x="8699695" y="114471"/>
                </a:lnTo>
                <a:cubicBezTo>
                  <a:pt x="8699695" y="113355"/>
                  <a:pt x="8692186" y="113355"/>
                  <a:pt x="8692186" y="112239"/>
                </a:cubicBezTo>
                <a:cubicBezTo>
                  <a:pt x="8684677" y="110006"/>
                  <a:pt x="8673412" y="111122"/>
                  <a:pt x="8662148" y="108890"/>
                </a:cubicBezTo>
                <a:lnTo>
                  <a:pt x="8705427" y="108890"/>
                </a:lnTo>
                <a:lnTo>
                  <a:pt x="8758607" y="110998"/>
                </a:lnTo>
                <a:cubicBezTo>
                  <a:pt x="8739833" y="115463"/>
                  <a:pt x="8721059" y="116579"/>
                  <a:pt x="8706041" y="116579"/>
                </a:cubicBezTo>
                <a:close/>
                <a:moveTo>
                  <a:pt x="8623437" y="116579"/>
                </a:moveTo>
                <a:lnTo>
                  <a:pt x="8578813" y="114538"/>
                </a:lnTo>
                <a:lnTo>
                  <a:pt x="8579544" y="114471"/>
                </a:lnTo>
                <a:cubicBezTo>
                  <a:pt x="8602073" y="114471"/>
                  <a:pt x="8620846" y="113355"/>
                  <a:pt x="8643375" y="114471"/>
                </a:cubicBezTo>
                <a:lnTo>
                  <a:pt x="8685914" y="116579"/>
                </a:lnTo>
                <a:close/>
                <a:moveTo>
                  <a:pt x="1406857" y="269512"/>
                </a:moveTo>
                <a:cubicBezTo>
                  <a:pt x="1406857" y="269512"/>
                  <a:pt x="1406857" y="268396"/>
                  <a:pt x="1406857" y="268396"/>
                </a:cubicBezTo>
                <a:lnTo>
                  <a:pt x="1438972" y="267834"/>
                </a:lnTo>
                <a:lnTo>
                  <a:pt x="1494380" y="268520"/>
                </a:lnTo>
                <a:lnTo>
                  <a:pt x="1527731" y="269512"/>
                </a:lnTo>
                <a:lnTo>
                  <a:pt x="1470688" y="269512"/>
                </a:lnTo>
                <a:cubicBezTo>
                  <a:pt x="1451914" y="269512"/>
                  <a:pt x="1429386" y="269512"/>
                  <a:pt x="1406857" y="269512"/>
                </a:cubicBezTo>
                <a:close/>
                <a:moveTo>
                  <a:pt x="3314257" y="380026"/>
                </a:moveTo>
                <a:cubicBezTo>
                  <a:pt x="3329276" y="382258"/>
                  <a:pt x="3336785" y="377793"/>
                  <a:pt x="3348050" y="375560"/>
                </a:cubicBezTo>
                <a:cubicBezTo>
                  <a:pt x="3355559" y="373328"/>
                  <a:pt x="3348050" y="371095"/>
                  <a:pt x="3348050" y="369979"/>
                </a:cubicBezTo>
                <a:cubicBezTo>
                  <a:pt x="3344295" y="368863"/>
                  <a:pt x="3340540" y="365514"/>
                  <a:pt x="3351804" y="364397"/>
                </a:cubicBezTo>
                <a:cubicBezTo>
                  <a:pt x="3381842" y="361048"/>
                  <a:pt x="3385597" y="359932"/>
                  <a:pt x="3404370" y="354351"/>
                </a:cubicBezTo>
                <a:cubicBezTo>
                  <a:pt x="3408125" y="353234"/>
                  <a:pt x="3411880" y="352118"/>
                  <a:pt x="3415635" y="351002"/>
                </a:cubicBezTo>
                <a:cubicBezTo>
                  <a:pt x="3423144" y="348769"/>
                  <a:pt x="3438163" y="348769"/>
                  <a:pt x="3445672" y="351002"/>
                </a:cubicBezTo>
                <a:cubicBezTo>
                  <a:pt x="3456937" y="353234"/>
                  <a:pt x="3464446" y="356583"/>
                  <a:pt x="3479465" y="358816"/>
                </a:cubicBezTo>
                <a:cubicBezTo>
                  <a:pt x="3483220" y="359932"/>
                  <a:pt x="3486974" y="361048"/>
                  <a:pt x="3486974" y="362165"/>
                </a:cubicBezTo>
                <a:cubicBezTo>
                  <a:pt x="3490729" y="365514"/>
                  <a:pt x="3490729" y="367746"/>
                  <a:pt x="3501993" y="366630"/>
                </a:cubicBezTo>
                <a:cubicBezTo>
                  <a:pt x="3513257" y="366630"/>
                  <a:pt x="3513257" y="372211"/>
                  <a:pt x="3528276" y="371095"/>
                </a:cubicBezTo>
                <a:cubicBezTo>
                  <a:pt x="3535786" y="369979"/>
                  <a:pt x="3543295" y="371095"/>
                  <a:pt x="3550805" y="373328"/>
                </a:cubicBezTo>
                <a:cubicBezTo>
                  <a:pt x="3558314" y="375560"/>
                  <a:pt x="3565824" y="373328"/>
                  <a:pt x="3573333" y="373328"/>
                </a:cubicBezTo>
                <a:cubicBezTo>
                  <a:pt x="3584597" y="371095"/>
                  <a:pt x="3588352" y="368863"/>
                  <a:pt x="3588352" y="366630"/>
                </a:cubicBezTo>
                <a:cubicBezTo>
                  <a:pt x="3588352" y="364397"/>
                  <a:pt x="3588352" y="363281"/>
                  <a:pt x="3588352" y="361048"/>
                </a:cubicBezTo>
                <a:cubicBezTo>
                  <a:pt x="3599616" y="361048"/>
                  <a:pt x="3610880" y="361048"/>
                  <a:pt x="3622144" y="364397"/>
                </a:cubicBezTo>
                <a:cubicBezTo>
                  <a:pt x="3629654" y="366630"/>
                  <a:pt x="3640918" y="369979"/>
                  <a:pt x="3648427" y="372211"/>
                </a:cubicBezTo>
                <a:cubicBezTo>
                  <a:pt x="3670956" y="378909"/>
                  <a:pt x="3693484" y="377793"/>
                  <a:pt x="3704748" y="371095"/>
                </a:cubicBezTo>
                <a:cubicBezTo>
                  <a:pt x="3700994" y="366630"/>
                  <a:pt x="3716012" y="366630"/>
                  <a:pt x="3723522" y="365514"/>
                </a:cubicBezTo>
                <a:cubicBezTo>
                  <a:pt x="3723522" y="364397"/>
                  <a:pt x="3731031" y="365514"/>
                  <a:pt x="3731031" y="363281"/>
                </a:cubicBezTo>
                <a:cubicBezTo>
                  <a:pt x="3734786" y="357700"/>
                  <a:pt x="3746050" y="358816"/>
                  <a:pt x="3757314" y="358816"/>
                </a:cubicBezTo>
                <a:cubicBezTo>
                  <a:pt x="3768579" y="358816"/>
                  <a:pt x="3779843" y="358816"/>
                  <a:pt x="3783598" y="363281"/>
                </a:cubicBezTo>
                <a:cubicBezTo>
                  <a:pt x="3783598" y="365514"/>
                  <a:pt x="3787352" y="365514"/>
                  <a:pt x="3791107" y="364397"/>
                </a:cubicBezTo>
                <a:cubicBezTo>
                  <a:pt x="3802371" y="364397"/>
                  <a:pt x="3813635" y="366630"/>
                  <a:pt x="3821145" y="367746"/>
                </a:cubicBezTo>
                <a:cubicBezTo>
                  <a:pt x="3824899" y="367746"/>
                  <a:pt x="3828654" y="369979"/>
                  <a:pt x="3832409" y="368863"/>
                </a:cubicBezTo>
                <a:cubicBezTo>
                  <a:pt x="3839918" y="365514"/>
                  <a:pt x="3858692" y="363281"/>
                  <a:pt x="3854937" y="357700"/>
                </a:cubicBezTo>
                <a:cubicBezTo>
                  <a:pt x="3854937" y="356583"/>
                  <a:pt x="3854937" y="355467"/>
                  <a:pt x="3866201" y="355467"/>
                </a:cubicBezTo>
                <a:cubicBezTo>
                  <a:pt x="3869956" y="356583"/>
                  <a:pt x="3877466" y="358816"/>
                  <a:pt x="3881220" y="361048"/>
                </a:cubicBezTo>
                <a:cubicBezTo>
                  <a:pt x="3884975" y="362165"/>
                  <a:pt x="3888730" y="363281"/>
                  <a:pt x="3896239" y="363281"/>
                </a:cubicBezTo>
                <a:cubicBezTo>
                  <a:pt x="3915013" y="362165"/>
                  <a:pt x="3937541" y="364397"/>
                  <a:pt x="3956315" y="361048"/>
                </a:cubicBezTo>
                <a:cubicBezTo>
                  <a:pt x="3960070" y="359932"/>
                  <a:pt x="3971334" y="361048"/>
                  <a:pt x="3975088" y="363281"/>
                </a:cubicBezTo>
                <a:cubicBezTo>
                  <a:pt x="3978843" y="364397"/>
                  <a:pt x="3982598" y="365514"/>
                  <a:pt x="3986353" y="366630"/>
                </a:cubicBezTo>
                <a:cubicBezTo>
                  <a:pt x="3997617" y="366630"/>
                  <a:pt x="4005126" y="371095"/>
                  <a:pt x="4016390" y="366630"/>
                </a:cubicBezTo>
                <a:cubicBezTo>
                  <a:pt x="4031409" y="367746"/>
                  <a:pt x="4038919" y="364397"/>
                  <a:pt x="4053938" y="363281"/>
                </a:cubicBezTo>
                <a:cubicBezTo>
                  <a:pt x="4091485" y="359932"/>
                  <a:pt x="4129032" y="357700"/>
                  <a:pt x="4170334" y="357700"/>
                </a:cubicBezTo>
                <a:cubicBezTo>
                  <a:pt x="4189108" y="356583"/>
                  <a:pt x="4211636" y="356583"/>
                  <a:pt x="4230410" y="357700"/>
                </a:cubicBezTo>
                <a:cubicBezTo>
                  <a:pt x="4249183" y="358816"/>
                  <a:pt x="4260447" y="358816"/>
                  <a:pt x="4279221" y="357700"/>
                </a:cubicBezTo>
                <a:cubicBezTo>
                  <a:pt x="4294240" y="356583"/>
                  <a:pt x="4309259" y="359932"/>
                  <a:pt x="4328033" y="358816"/>
                </a:cubicBezTo>
                <a:cubicBezTo>
                  <a:pt x="4328033" y="358816"/>
                  <a:pt x="4331787" y="357700"/>
                  <a:pt x="4331787" y="357700"/>
                </a:cubicBezTo>
                <a:cubicBezTo>
                  <a:pt x="4339297" y="356583"/>
                  <a:pt x="4346806" y="356583"/>
                  <a:pt x="4350561" y="357700"/>
                </a:cubicBezTo>
                <a:cubicBezTo>
                  <a:pt x="4369334" y="361048"/>
                  <a:pt x="4384353" y="358816"/>
                  <a:pt x="4403127" y="358816"/>
                </a:cubicBezTo>
                <a:cubicBezTo>
                  <a:pt x="4406882" y="358816"/>
                  <a:pt x="4414391" y="358816"/>
                  <a:pt x="4414391" y="361048"/>
                </a:cubicBezTo>
                <a:cubicBezTo>
                  <a:pt x="4414391" y="363281"/>
                  <a:pt x="4410636" y="364397"/>
                  <a:pt x="4403127" y="364397"/>
                </a:cubicBezTo>
                <a:cubicBezTo>
                  <a:pt x="4395618" y="365514"/>
                  <a:pt x="4388108" y="364397"/>
                  <a:pt x="4380599" y="364397"/>
                </a:cubicBezTo>
                <a:cubicBezTo>
                  <a:pt x="4301749" y="364397"/>
                  <a:pt x="4222900" y="364397"/>
                  <a:pt x="4144051" y="364397"/>
                </a:cubicBezTo>
                <a:cubicBezTo>
                  <a:pt x="4136542" y="364397"/>
                  <a:pt x="4129032" y="364397"/>
                  <a:pt x="4121523" y="365514"/>
                </a:cubicBezTo>
                <a:cubicBezTo>
                  <a:pt x="4117768" y="365514"/>
                  <a:pt x="4114013" y="365514"/>
                  <a:pt x="4114013" y="366630"/>
                </a:cubicBezTo>
                <a:cubicBezTo>
                  <a:pt x="4117768" y="367746"/>
                  <a:pt x="4117768" y="368863"/>
                  <a:pt x="4121523" y="368863"/>
                </a:cubicBezTo>
                <a:cubicBezTo>
                  <a:pt x="4136542" y="368863"/>
                  <a:pt x="4151560" y="367746"/>
                  <a:pt x="4162825" y="368863"/>
                </a:cubicBezTo>
                <a:cubicBezTo>
                  <a:pt x="4181598" y="372211"/>
                  <a:pt x="4196617" y="368863"/>
                  <a:pt x="4211636" y="371095"/>
                </a:cubicBezTo>
                <a:cubicBezTo>
                  <a:pt x="4230410" y="373328"/>
                  <a:pt x="4249183" y="372211"/>
                  <a:pt x="4267957" y="373328"/>
                </a:cubicBezTo>
                <a:cubicBezTo>
                  <a:pt x="4275466" y="373328"/>
                  <a:pt x="4279221" y="369979"/>
                  <a:pt x="4290485" y="371095"/>
                </a:cubicBezTo>
                <a:cubicBezTo>
                  <a:pt x="4297995" y="371095"/>
                  <a:pt x="4309259" y="371095"/>
                  <a:pt x="4320523" y="371095"/>
                </a:cubicBezTo>
                <a:cubicBezTo>
                  <a:pt x="4391863" y="371095"/>
                  <a:pt x="4463203" y="371095"/>
                  <a:pt x="4534542" y="371095"/>
                </a:cubicBezTo>
                <a:cubicBezTo>
                  <a:pt x="4542052" y="371095"/>
                  <a:pt x="4549561" y="371095"/>
                  <a:pt x="4560825" y="369979"/>
                </a:cubicBezTo>
                <a:cubicBezTo>
                  <a:pt x="4583354" y="365514"/>
                  <a:pt x="4609637" y="366630"/>
                  <a:pt x="4635920" y="365514"/>
                </a:cubicBezTo>
                <a:cubicBezTo>
                  <a:pt x="4673467" y="363281"/>
                  <a:pt x="4711014" y="364397"/>
                  <a:pt x="4748562" y="364397"/>
                </a:cubicBezTo>
                <a:cubicBezTo>
                  <a:pt x="4748562" y="366630"/>
                  <a:pt x="4748562" y="367746"/>
                  <a:pt x="4748562" y="367746"/>
                </a:cubicBezTo>
                <a:cubicBezTo>
                  <a:pt x="4752316" y="374444"/>
                  <a:pt x="4759826" y="376677"/>
                  <a:pt x="4774845" y="374444"/>
                </a:cubicBezTo>
                <a:cubicBezTo>
                  <a:pt x="4789864" y="372211"/>
                  <a:pt x="4804882" y="373328"/>
                  <a:pt x="4819901" y="372211"/>
                </a:cubicBezTo>
                <a:cubicBezTo>
                  <a:pt x="4823656" y="372211"/>
                  <a:pt x="4834920" y="374444"/>
                  <a:pt x="4834920" y="369979"/>
                </a:cubicBezTo>
                <a:cubicBezTo>
                  <a:pt x="4834920" y="368863"/>
                  <a:pt x="4838675" y="368863"/>
                  <a:pt x="4842430" y="368863"/>
                </a:cubicBezTo>
                <a:cubicBezTo>
                  <a:pt x="4857449" y="369979"/>
                  <a:pt x="4872467" y="367746"/>
                  <a:pt x="4887486" y="369979"/>
                </a:cubicBezTo>
                <a:cubicBezTo>
                  <a:pt x="4898751" y="372211"/>
                  <a:pt x="4910015" y="371095"/>
                  <a:pt x="4921279" y="368863"/>
                </a:cubicBezTo>
                <a:cubicBezTo>
                  <a:pt x="4940053" y="366630"/>
                  <a:pt x="4962581" y="364397"/>
                  <a:pt x="4985109" y="364397"/>
                </a:cubicBezTo>
                <a:cubicBezTo>
                  <a:pt x="5060204" y="365514"/>
                  <a:pt x="5135298" y="364397"/>
                  <a:pt x="5214147" y="364397"/>
                </a:cubicBezTo>
                <a:cubicBezTo>
                  <a:pt x="5221657" y="364397"/>
                  <a:pt x="5229166" y="365514"/>
                  <a:pt x="5236676" y="363281"/>
                </a:cubicBezTo>
                <a:cubicBezTo>
                  <a:pt x="5244185" y="356583"/>
                  <a:pt x="5262959" y="355467"/>
                  <a:pt x="5281733" y="357700"/>
                </a:cubicBezTo>
                <a:cubicBezTo>
                  <a:pt x="5300506" y="359932"/>
                  <a:pt x="5319280" y="358816"/>
                  <a:pt x="5338053" y="358816"/>
                </a:cubicBezTo>
                <a:cubicBezTo>
                  <a:pt x="5349318" y="355467"/>
                  <a:pt x="5364336" y="358816"/>
                  <a:pt x="5371846" y="356583"/>
                </a:cubicBezTo>
                <a:cubicBezTo>
                  <a:pt x="5383110" y="353234"/>
                  <a:pt x="5394374" y="357700"/>
                  <a:pt x="5405638" y="357700"/>
                </a:cubicBezTo>
                <a:cubicBezTo>
                  <a:pt x="5450695" y="356583"/>
                  <a:pt x="5495752" y="359932"/>
                  <a:pt x="5540808" y="358816"/>
                </a:cubicBezTo>
                <a:cubicBezTo>
                  <a:pt x="5555827" y="358816"/>
                  <a:pt x="5574601" y="356583"/>
                  <a:pt x="5589620" y="358816"/>
                </a:cubicBezTo>
                <a:cubicBezTo>
                  <a:pt x="5612148" y="355467"/>
                  <a:pt x="5634677" y="357700"/>
                  <a:pt x="5657205" y="357700"/>
                </a:cubicBezTo>
                <a:cubicBezTo>
                  <a:pt x="5657205" y="356583"/>
                  <a:pt x="5660960" y="356583"/>
                  <a:pt x="5660960" y="357700"/>
                </a:cubicBezTo>
                <a:cubicBezTo>
                  <a:pt x="5664714" y="357700"/>
                  <a:pt x="5668469" y="356583"/>
                  <a:pt x="5668469" y="355467"/>
                </a:cubicBezTo>
                <a:cubicBezTo>
                  <a:pt x="5679733" y="351002"/>
                  <a:pt x="5683488" y="349885"/>
                  <a:pt x="5702262" y="352118"/>
                </a:cubicBezTo>
                <a:cubicBezTo>
                  <a:pt x="5721035" y="354351"/>
                  <a:pt x="5739809" y="355467"/>
                  <a:pt x="5758582" y="355467"/>
                </a:cubicBezTo>
                <a:cubicBezTo>
                  <a:pt x="5792375" y="355467"/>
                  <a:pt x="5822413" y="355467"/>
                  <a:pt x="5852451" y="355467"/>
                </a:cubicBezTo>
                <a:cubicBezTo>
                  <a:pt x="5859960" y="355467"/>
                  <a:pt x="5867469" y="354351"/>
                  <a:pt x="5871224" y="355467"/>
                </a:cubicBezTo>
                <a:cubicBezTo>
                  <a:pt x="5893753" y="357700"/>
                  <a:pt x="5912526" y="358816"/>
                  <a:pt x="5935055" y="355467"/>
                </a:cubicBezTo>
                <a:cubicBezTo>
                  <a:pt x="5938809" y="354351"/>
                  <a:pt x="5942564" y="356583"/>
                  <a:pt x="5942564" y="356583"/>
                </a:cubicBezTo>
                <a:cubicBezTo>
                  <a:pt x="5961338" y="357700"/>
                  <a:pt x="5976356" y="358816"/>
                  <a:pt x="5987621" y="354351"/>
                </a:cubicBezTo>
                <a:cubicBezTo>
                  <a:pt x="5998885" y="351002"/>
                  <a:pt x="6013904" y="347653"/>
                  <a:pt x="6028923" y="347653"/>
                </a:cubicBezTo>
                <a:cubicBezTo>
                  <a:pt x="6047696" y="347653"/>
                  <a:pt x="6066470" y="345420"/>
                  <a:pt x="6085243" y="345420"/>
                </a:cubicBezTo>
                <a:cubicBezTo>
                  <a:pt x="6104017" y="346537"/>
                  <a:pt x="6122791" y="345420"/>
                  <a:pt x="6141564" y="346537"/>
                </a:cubicBezTo>
                <a:cubicBezTo>
                  <a:pt x="6156583" y="348769"/>
                  <a:pt x="6175357" y="348769"/>
                  <a:pt x="6194130" y="351002"/>
                </a:cubicBezTo>
                <a:cubicBezTo>
                  <a:pt x="6205395" y="352118"/>
                  <a:pt x="6216659" y="354351"/>
                  <a:pt x="6227923" y="352118"/>
                </a:cubicBezTo>
                <a:cubicBezTo>
                  <a:pt x="6250451" y="351002"/>
                  <a:pt x="6269225" y="348769"/>
                  <a:pt x="6291753" y="349885"/>
                </a:cubicBezTo>
                <a:cubicBezTo>
                  <a:pt x="6310527" y="349885"/>
                  <a:pt x="6333055" y="349885"/>
                  <a:pt x="6351829" y="348769"/>
                </a:cubicBezTo>
                <a:cubicBezTo>
                  <a:pt x="6366848" y="348769"/>
                  <a:pt x="6381867" y="345420"/>
                  <a:pt x="6396886" y="351002"/>
                </a:cubicBezTo>
                <a:cubicBezTo>
                  <a:pt x="6396886" y="352118"/>
                  <a:pt x="6408150" y="351002"/>
                  <a:pt x="6411904" y="351002"/>
                </a:cubicBezTo>
                <a:cubicBezTo>
                  <a:pt x="6434433" y="353234"/>
                  <a:pt x="6456961" y="349885"/>
                  <a:pt x="6479489" y="348769"/>
                </a:cubicBezTo>
                <a:cubicBezTo>
                  <a:pt x="6517037" y="348769"/>
                  <a:pt x="6547075" y="352118"/>
                  <a:pt x="6580867" y="351002"/>
                </a:cubicBezTo>
                <a:cubicBezTo>
                  <a:pt x="6607150" y="351002"/>
                  <a:pt x="6625924" y="352118"/>
                  <a:pt x="6648452" y="354351"/>
                </a:cubicBezTo>
                <a:cubicBezTo>
                  <a:pt x="6659716" y="355467"/>
                  <a:pt x="6670980" y="355467"/>
                  <a:pt x="6682245" y="355467"/>
                </a:cubicBezTo>
                <a:cubicBezTo>
                  <a:pt x="6685999" y="354351"/>
                  <a:pt x="6689754" y="351002"/>
                  <a:pt x="6693509" y="348769"/>
                </a:cubicBezTo>
                <a:cubicBezTo>
                  <a:pt x="6701018" y="345420"/>
                  <a:pt x="6712282" y="343188"/>
                  <a:pt x="6723547" y="345420"/>
                </a:cubicBezTo>
                <a:cubicBezTo>
                  <a:pt x="6734811" y="347653"/>
                  <a:pt x="6746075" y="347653"/>
                  <a:pt x="6757339" y="347653"/>
                </a:cubicBezTo>
                <a:cubicBezTo>
                  <a:pt x="6787377" y="347653"/>
                  <a:pt x="6821169" y="351002"/>
                  <a:pt x="6854962" y="349885"/>
                </a:cubicBezTo>
                <a:cubicBezTo>
                  <a:pt x="6869981" y="353234"/>
                  <a:pt x="6888754" y="349885"/>
                  <a:pt x="6903773" y="353234"/>
                </a:cubicBezTo>
                <a:cubicBezTo>
                  <a:pt x="6918792" y="356583"/>
                  <a:pt x="6941321" y="356583"/>
                  <a:pt x="6956339" y="353234"/>
                </a:cubicBezTo>
                <a:cubicBezTo>
                  <a:pt x="6971358" y="351002"/>
                  <a:pt x="6986377" y="352118"/>
                  <a:pt x="7001396" y="351002"/>
                </a:cubicBezTo>
                <a:cubicBezTo>
                  <a:pt x="7023924" y="351002"/>
                  <a:pt x="7046453" y="353234"/>
                  <a:pt x="7065226" y="349885"/>
                </a:cubicBezTo>
                <a:cubicBezTo>
                  <a:pt x="7072735" y="348769"/>
                  <a:pt x="7080245" y="348769"/>
                  <a:pt x="7087755" y="351002"/>
                </a:cubicBezTo>
                <a:cubicBezTo>
                  <a:pt x="7095264" y="354351"/>
                  <a:pt x="7110283" y="354351"/>
                  <a:pt x="7121547" y="352118"/>
                </a:cubicBezTo>
                <a:cubicBezTo>
                  <a:pt x="7129057" y="351002"/>
                  <a:pt x="7136566" y="351002"/>
                  <a:pt x="7147830" y="351002"/>
                </a:cubicBezTo>
                <a:cubicBezTo>
                  <a:pt x="7162849" y="351002"/>
                  <a:pt x="7181623" y="351002"/>
                  <a:pt x="7200396" y="351002"/>
                </a:cubicBezTo>
                <a:cubicBezTo>
                  <a:pt x="7211661" y="351002"/>
                  <a:pt x="7219170" y="351002"/>
                  <a:pt x="7226679" y="351002"/>
                </a:cubicBezTo>
                <a:cubicBezTo>
                  <a:pt x="7234189" y="351002"/>
                  <a:pt x="7241698" y="353234"/>
                  <a:pt x="7245453" y="353234"/>
                </a:cubicBezTo>
                <a:cubicBezTo>
                  <a:pt x="7275491" y="357700"/>
                  <a:pt x="7298019" y="352118"/>
                  <a:pt x="7324302" y="353234"/>
                </a:cubicBezTo>
                <a:cubicBezTo>
                  <a:pt x="7331811" y="346537"/>
                  <a:pt x="7350585" y="349885"/>
                  <a:pt x="7361849" y="349885"/>
                </a:cubicBezTo>
                <a:cubicBezTo>
                  <a:pt x="7388133" y="348769"/>
                  <a:pt x="7410661" y="349885"/>
                  <a:pt x="7433189" y="349885"/>
                </a:cubicBezTo>
                <a:cubicBezTo>
                  <a:pt x="7440699" y="349885"/>
                  <a:pt x="7444453" y="348769"/>
                  <a:pt x="7451963" y="351002"/>
                </a:cubicBezTo>
                <a:cubicBezTo>
                  <a:pt x="7463227" y="353234"/>
                  <a:pt x="7474491" y="354351"/>
                  <a:pt x="7489510" y="353234"/>
                </a:cubicBezTo>
                <a:cubicBezTo>
                  <a:pt x="7504529" y="352118"/>
                  <a:pt x="7515793" y="355467"/>
                  <a:pt x="7530812" y="355467"/>
                </a:cubicBezTo>
                <a:cubicBezTo>
                  <a:pt x="7538321" y="355467"/>
                  <a:pt x="7545831" y="358816"/>
                  <a:pt x="7549585" y="361048"/>
                </a:cubicBezTo>
                <a:cubicBezTo>
                  <a:pt x="7557095" y="364397"/>
                  <a:pt x="7568359" y="362165"/>
                  <a:pt x="7575869" y="364397"/>
                </a:cubicBezTo>
                <a:cubicBezTo>
                  <a:pt x="7590887" y="366630"/>
                  <a:pt x="7609661" y="363281"/>
                  <a:pt x="7613416" y="358816"/>
                </a:cubicBezTo>
                <a:cubicBezTo>
                  <a:pt x="7613416" y="355467"/>
                  <a:pt x="7617171" y="354351"/>
                  <a:pt x="7624680" y="355467"/>
                </a:cubicBezTo>
                <a:cubicBezTo>
                  <a:pt x="7635944" y="355467"/>
                  <a:pt x="7639699" y="354351"/>
                  <a:pt x="7647209" y="352118"/>
                </a:cubicBezTo>
                <a:cubicBezTo>
                  <a:pt x="7658473" y="345420"/>
                  <a:pt x="7658473" y="345420"/>
                  <a:pt x="7677246" y="345420"/>
                </a:cubicBezTo>
                <a:cubicBezTo>
                  <a:pt x="7703529" y="345420"/>
                  <a:pt x="7729813" y="345420"/>
                  <a:pt x="7752341" y="345420"/>
                </a:cubicBezTo>
                <a:cubicBezTo>
                  <a:pt x="7771115" y="345420"/>
                  <a:pt x="7771115" y="345420"/>
                  <a:pt x="7789888" y="349885"/>
                </a:cubicBezTo>
                <a:cubicBezTo>
                  <a:pt x="7793643" y="351002"/>
                  <a:pt x="7797397" y="351002"/>
                  <a:pt x="7804907" y="351002"/>
                </a:cubicBezTo>
                <a:cubicBezTo>
                  <a:pt x="7816171" y="351002"/>
                  <a:pt x="7831190" y="352118"/>
                  <a:pt x="7846209" y="351002"/>
                </a:cubicBezTo>
                <a:cubicBezTo>
                  <a:pt x="7864983" y="351002"/>
                  <a:pt x="7880001" y="354351"/>
                  <a:pt x="7891265" y="357700"/>
                </a:cubicBezTo>
                <a:cubicBezTo>
                  <a:pt x="7898775" y="359932"/>
                  <a:pt x="7898775" y="361048"/>
                  <a:pt x="7910039" y="361048"/>
                </a:cubicBezTo>
                <a:cubicBezTo>
                  <a:pt x="7940077" y="361048"/>
                  <a:pt x="7973869" y="361048"/>
                  <a:pt x="8003907" y="361048"/>
                </a:cubicBezTo>
                <a:cubicBezTo>
                  <a:pt x="8033945" y="361048"/>
                  <a:pt x="8063983" y="361048"/>
                  <a:pt x="8097775" y="362165"/>
                </a:cubicBezTo>
                <a:cubicBezTo>
                  <a:pt x="8154096" y="364397"/>
                  <a:pt x="8210417" y="361048"/>
                  <a:pt x="8266738" y="364397"/>
                </a:cubicBezTo>
                <a:cubicBezTo>
                  <a:pt x="8289266" y="366630"/>
                  <a:pt x="8308040" y="362165"/>
                  <a:pt x="8334323" y="363281"/>
                </a:cubicBezTo>
                <a:cubicBezTo>
                  <a:pt x="8326813" y="359932"/>
                  <a:pt x="8323059" y="358816"/>
                  <a:pt x="8311795" y="358816"/>
                </a:cubicBezTo>
                <a:cubicBezTo>
                  <a:pt x="8304285" y="359932"/>
                  <a:pt x="8304285" y="357700"/>
                  <a:pt x="8304285" y="355467"/>
                </a:cubicBezTo>
                <a:cubicBezTo>
                  <a:pt x="8304285" y="353234"/>
                  <a:pt x="8308040" y="353234"/>
                  <a:pt x="8315549" y="353234"/>
                </a:cubicBezTo>
                <a:cubicBezTo>
                  <a:pt x="8326813" y="353234"/>
                  <a:pt x="8338077" y="352118"/>
                  <a:pt x="8345587" y="353234"/>
                </a:cubicBezTo>
                <a:cubicBezTo>
                  <a:pt x="8371870" y="356583"/>
                  <a:pt x="8398153" y="354351"/>
                  <a:pt x="8424437" y="355467"/>
                </a:cubicBezTo>
                <a:cubicBezTo>
                  <a:pt x="8431945" y="355467"/>
                  <a:pt x="8443210" y="356583"/>
                  <a:pt x="8450719" y="353234"/>
                </a:cubicBezTo>
                <a:cubicBezTo>
                  <a:pt x="8469493" y="354351"/>
                  <a:pt x="8480757" y="349885"/>
                  <a:pt x="8499531" y="352118"/>
                </a:cubicBezTo>
                <a:cubicBezTo>
                  <a:pt x="8518305" y="354351"/>
                  <a:pt x="8540833" y="355467"/>
                  <a:pt x="8563361" y="355467"/>
                </a:cubicBezTo>
                <a:cubicBezTo>
                  <a:pt x="8612173" y="355467"/>
                  <a:pt x="8657229" y="355467"/>
                  <a:pt x="8706041" y="355467"/>
                </a:cubicBezTo>
                <a:cubicBezTo>
                  <a:pt x="8751097" y="355467"/>
                  <a:pt x="8796154" y="354351"/>
                  <a:pt x="8844965" y="356583"/>
                </a:cubicBezTo>
                <a:cubicBezTo>
                  <a:pt x="8878758" y="358816"/>
                  <a:pt x="8916305" y="357700"/>
                  <a:pt x="8950097" y="357700"/>
                </a:cubicBezTo>
                <a:cubicBezTo>
                  <a:pt x="8953853" y="356583"/>
                  <a:pt x="8961362" y="357700"/>
                  <a:pt x="8961362" y="356583"/>
                </a:cubicBezTo>
                <a:cubicBezTo>
                  <a:pt x="8972626" y="351002"/>
                  <a:pt x="8987645" y="352118"/>
                  <a:pt x="9006419" y="353234"/>
                </a:cubicBezTo>
                <a:cubicBezTo>
                  <a:pt x="9006419" y="353234"/>
                  <a:pt x="9010173" y="353234"/>
                  <a:pt x="9010173" y="353234"/>
                </a:cubicBezTo>
                <a:cubicBezTo>
                  <a:pt x="9025192" y="349885"/>
                  <a:pt x="9040211" y="353234"/>
                  <a:pt x="9055230" y="351002"/>
                </a:cubicBezTo>
                <a:cubicBezTo>
                  <a:pt x="9070249" y="349885"/>
                  <a:pt x="9081513" y="349885"/>
                  <a:pt x="9096532" y="349885"/>
                </a:cubicBezTo>
                <a:cubicBezTo>
                  <a:pt x="9126569" y="349885"/>
                  <a:pt x="9152853" y="349885"/>
                  <a:pt x="9179136" y="349885"/>
                </a:cubicBezTo>
                <a:cubicBezTo>
                  <a:pt x="9182891" y="349885"/>
                  <a:pt x="9190400" y="349885"/>
                  <a:pt x="9194155" y="348769"/>
                </a:cubicBezTo>
                <a:cubicBezTo>
                  <a:pt x="9197909" y="348769"/>
                  <a:pt x="9205419" y="347653"/>
                  <a:pt x="9205419" y="345420"/>
                </a:cubicBezTo>
                <a:cubicBezTo>
                  <a:pt x="9205419" y="343188"/>
                  <a:pt x="9197909" y="344304"/>
                  <a:pt x="9194155" y="343188"/>
                </a:cubicBezTo>
                <a:cubicBezTo>
                  <a:pt x="9179136" y="339839"/>
                  <a:pt x="9160362" y="343188"/>
                  <a:pt x="9145343" y="339839"/>
                </a:cubicBezTo>
                <a:cubicBezTo>
                  <a:pt x="9130325" y="340955"/>
                  <a:pt x="9115305" y="337606"/>
                  <a:pt x="9100287" y="337606"/>
                </a:cubicBezTo>
                <a:cubicBezTo>
                  <a:pt x="9081513" y="338722"/>
                  <a:pt x="9066494" y="335374"/>
                  <a:pt x="9047721" y="335374"/>
                </a:cubicBezTo>
                <a:cubicBezTo>
                  <a:pt x="9058985" y="333141"/>
                  <a:pt x="9066494" y="332025"/>
                  <a:pt x="9074003" y="330908"/>
                </a:cubicBezTo>
                <a:cubicBezTo>
                  <a:pt x="9077758" y="329792"/>
                  <a:pt x="9081513" y="329792"/>
                  <a:pt x="9085267" y="330908"/>
                </a:cubicBezTo>
                <a:cubicBezTo>
                  <a:pt x="9100287" y="334257"/>
                  <a:pt x="9115305" y="330908"/>
                  <a:pt x="9134079" y="332025"/>
                </a:cubicBezTo>
                <a:cubicBezTo>
                  <a:pt x="9141589" y="332025"/>
                  <a:pt x="9141589" y="330908"/>
                  <a:pt x="9141589" y="328676"/>
                </a:cubicBezTo>
                <a:cubicBezTo>
                  <a:pt x="9137834" y="325327"/>
                  <a:pt x="9149098" y="325327"/>
                  <a:pt x="9152853" y="326443"/>
                </a:cubicBezTo>
                <a:cubicBezTo>
                  <a:pt x="9171627" y="329792"/>
                  <a:pt x="9190400" y="328676"/>
                  <a:pt x="9209173" y="327560"/>
                </a:cubicBezTo>
                <a:cubicBezTo>
                  <a:pt x="9227947" y="327560"/>
                  <a:pt x="9246721" y="330908"/>
                  <a:pt x="9269249" y="329792"/>
                </a:cubicBezTo>
                <a:cubicBezTo>
                  <a:pt x="9310551" y="336490"/>
                  <a:pt x="9355608" y="335374"/>
                  <a:pt x="9400664" y="337606"/>
                </a:cubicBezTo>
                <a:cubicBezTo>
                  <a:pt x="9430702" y="338722"/>
                  <a:pt x="9460740" y="337606"/>
                  <a:pt x="9490778" y="334257"/>
                </a:cubicBezTo>
                <a:cubicBezTo>
                  <a:pt x="9505797" y="332025"/>
                  <a:pt x="9509551" y="330908"/>
                  <a:pt x="9498287" y="326443"/>
                </a:cubicBezTo>
                <a:cubicBezTo>
                  <a:pt x="9494533" y="325327"/>
                  <a:pt x="9490778" y="325327"/>
                  <a:pt x="9494533" y="324211"/>
                </a:cubicBezTo>
                <a:cubicBezTo>
                  <a:pt x="9513306" y="323094"/>
                  <a:pt x="9535835" y="326443"/>
                  <a:pt x="9550853" y="320862"/>
                </a:cubicBezTo>
                <a:cubicBezTo>
                  <a:pt x="9528325" y="318629"/>
                  <a:pt x="9505797" y="314164"/>
                  <a:pt x="9483268" y="311931"/>
                </a:cubicBezTo>
                <a:cubicBezTo>
                  <a:pt x="9460740" y="309699"/>
                  <a:pt x="9438212" y="307466"/>
                  <a:pt x="9415683" y="300768"/>
                </a:cubicBezTo>
                <a:cubicBezTo>
                  <a:pt x="9438212" y="300768"/>
                  <a:pt x="9456985" y="300768"/>
                  <a:pt x="9472004" y="300768"/>
                </a:cubicBezTo>
                <a:cubicBezTo>
                  <a:pt x="9479514" y="300768"/>
                  <a:pt x="9487023" y="304117"/>
                  <a:pt x="9494533" y="303001"/>
                </a:cubicBezTo>
                <a:cubicBezTo>
                  <a:pt x="9505797" y="307466"/>
                  <a:pt x="9524570" y="306350"/>
                  <a:pt x="9539589" y="308582"/>
                </a:cubicBezTo>
                <a:cubicBezTo>
                  <a:pt x="9558363" y="309699"/>
                  <a:pt x="9577137" y="309699"/>
                  <a:pt x="9595910" y="306350"/>
                </a:cubicBezTo>
                <a:cubicBezTo>
                  <a:pt x="9607174" y="305234"/>
                  <a:pt x="9607174" y="305234"/>
                  <a:pt x="9595910" y="303001"/>
                </a:cubicBezTo>
                <a:cubicBezTo>
                  <a:pt x="9588401" y="300768"/>
                  <a:pt x="9588401" y="300768"/>
                  <a:pt x="9595910" y="299652"/>
                </a:cubicBezTo>
                <a:cubicBezTo>
                  <a:pt x="9603420" y="298536"/>
                  <a:pt x="9607174" y="297419"/>
                  <a:pt x="9603420" y="295187"/>
                </a:cubicBezTo>
                <a:cubicBezTo>
                  <a:pt x="9588401" y="290722"/>
                  <a:pt x="9573382" y="288489"/>
                  <a:pt x="9550853" y="289605"/>
                </a:cubicBezTo>
                <a:cubicBezTo>
                  <a:pt x="9547099" y="289605"/>
                  <a:pt x="9543344" y="288489"/>
                  <a:pt x="9543344" y="287373"/>
                </a:cubicBezTo>
                <a:cubicBezTo>
                  <a:pt x="9543344" y="286256"/>
                  <a:pt x="9547099" y="285140"/>
                  <a:pt x="9550853" y="285140"/>
                </a:cubicBezTo>
                <a:cubicBezTo>
                  <a:pt x="9580891" y="286256"/>
                  <a:pt x="9607174" y="282908"/>
                  <a:pt x="9633457" y="279559"/>
                </a:cubicBezTo>
                <a:cubicBezTo>
                  <a:pt x="9637212" y="279559"/>
                  <a:pt x="9648476" y="278442"/>
                  <a:pt x="9652231" y="279559"/>
                </a:cubicBezTo>
                <a:cubicBezTo>
                  <a:pt x="9663495" y="282908"/>
                  <a:pt x="9674759" y="280675"/>
                  <a:pt x="9682269" y="281791"/>
                </a:cubicBezTo>
                <a:cubicBezTo>
                  <a:pt x="9693533" y="281791"/>
                  <a:pt x="9701042" y="280675"/>
                  <a:pt x="9701042" y="278442"/>
                </a:cubicBezTo>
                <a:cubicBezTo>
                  <a:pt x="9701042" y="276210"/>
                  <a:pt x="9697288" y="273977"/>
                  <a:pt x="9689778" y="273977"/>
                </a:cubicBezTo>
                <a:cubicBezTo>
                  <a:pt x="9674759" y="272861"/>
                  <a:pt x="9663495" y="271745"/>
                  <a:pt x="9648476" y="271745"/>
                </a:cubicBezTo>
                <a:cubicBezTo>
                  <a:pt x="9625948" y="271745"/>
                  <a:pt x="9607174" y="271745"/>
                  <a:pt x="9580891" y="271745"/>
                </a:cubicBezTo>
                <a:cubicBezTo>
                  <a:pt x="9592155" y="269512"/>
                  <a:pt x="9603420" y="270628"/>
                  <a:pt x="9610929" y="268396"/>
                </a:cubicBezTo>
                <a:cubicBezTo>
                  <a:pt x="9610929" y="267279"/>
                  <a:pt x="9618438" y="267279"/>
                  <a:pt x="9618438" y="266163"/>
                </a:cubicBezTo>
                <a:cubicBezTo>
                  <a:pt x="9614684" y="263930"/>
                  <a:pt x="9610929" y="263930"/>
                  <a:pt x="9607174" y="263930"/>
                </a:cubicBezTo>
                <a:cubicBezTo>
                  <a:pt x="9592155" y="263930"/>
                  <a:pt x="9577137" y="265047"/>
                  <a:pt x="9562118" y="266163"/>
                </a:cubicBezTo>
                <a:cubicBezTo>
                  <a:pt x="9539589" y="267279"/>
                  <a:pt x="9520816" y="266163"/>
                  <a:pt x="9498287" y="266163"/>
                </a:cubicBezTo>
                <a:cubicBezTo>
                  <a:pt x="9483268" y="266163"/>
                  <a:pt x="9468250" y="265047"/>
                  <a:pt x="9449476" y="261698"/>
                </a:cubicBezTo>
                <a:cubicBezTo>
                  <a:pt x="9475759" y="262814"/>
                  <a:pt x="9494533" y="261698"/>
                  <a:pt x="9513306" y="260582"/>
                </a:cubicBezTo>
                <a:cubicBezTo>
                  <a:pt x="9532080" y="258349"/>
                  <a:pt x="9554608" y="258349"/>
                  <a:pt x="9573382" y="258349"/>
                </a:cubicBezTo>
                <a:cubicBezTo>
                  <a:pt x="9577137" y="258349"/>
                  <a:pt x="9580891" y="258349"/>
                  <a:pt x="9584646" y="258349"/>
                </a:cubicBezTo>
                <a:cubicBezTo>
                  <a:pt x="9584646" y="255000"/>
                  <a:pt x="9577137" y="250535"/>
                  <a:pt x="9595910" y="249419"/>
                </a:cubicBezTo>
                <a:cubicBezTo>
                  <a:pt x="9595910" y="249419"/>
                  <a:pt x="9595910" y="248302"/>
                  <a:pt x="9595910" y="247186"/>
                </a:cubicBezTo>
                <a:cubicBezTo>
                  <a:pt x="9592155" y="246070"/>
                  <a:pt x="9588401" y="247186"/>
                  <a:pt x="9584646" y="246070"/>
                </a:cubicBezTo>
                <a:cubicBezTo>
                  <a:pt x="9573382" y="246070"/>
                  <a:pt x="9558363" y="247186"/>
                  <a:pt x="9547099" y="246070"/>
                </a:cubicBezTo>
                <a:cubicBezTo>
                  <a:pt x="9547099" y="246070"/>
                  <a:pt x="9543344" y="244953"/>
                  <a:pt x="9543344" y="243837"/>
                </a:cubicBezTo>
                <a:cubicBezTo>
                  <a:pt x="9547099" y="243837"/>
                  <a:pt x="9547099" y="242721"/>
                  <a:pt x="9547099" y="242721"/>
                </a:cubicBezTo>
                <a:cubicBezTo>
                  <a:pt x="9558363" y="242721"/>
                  <a:pt x="9573382" y="242721"/>
                  <a:pt x="9584646" y="242721"/>
                </a:cubicBezTo>
                <a:cubicBezTo>
                  <a:pt x="9595910" y="242721"/>
                  <a:pt x="9610929" y="242721"/>
                  <a:pt x="9622193" y="242721"/>
                </a:cubicBezTo>
                <a:cubicBezTo>
                  <a:pt x="9629703" y="242721"/>
                  <a:pt x="9637212" y="242721"/>
                  <a:pt x="9640967" y="242721"/>
                </a:cubicBezTo>
                <a:cubicBezTo>
                  <a:pt x="9652231" y="240488"/>
                  <a:pt x="9659740" y="238256"/>
                  <a:pt x="9671005" y="237139"/>
                </a:cubicBezTo>
                <a:cubicBezTo>
                  <a:pt x="9686024" y="236023"/>
                  <a:pt x="9701042" y="233790"/>
                  <a:pt x="9716061" y="232674"/>
                </a:cubicBezTo>
                <a:cubicBezTo>
                  <a:pt x="9727325" y="232674"/>
                  <a:pt x="9727325" y="231558"/>
                  <a:pt x="9727325" y="229325"/>
                </a:cubicBezTo>
                <a:cubicBezTo>
                  <a:pt x="9727325" y="227093"/>
                  <a:pt x="9723571" y="227093"/>
                  <a:pt x="9716061" y="227093"/>
                </a:cubicBezTo>
                <a:cubicBezTo>
                  <a:pt x="9704797" y="225976"/>
                  <a:pt x="9704797" y="225976"/>
                  <a:pt x="9712307" y="223744"/>
                </a:cubicBezTo>
                <a:cubicBezTo>
                  <a:pt x="9716061" y="221511"/>
                  <a:pt x="9727325" y="220395"/>
                  <a:pt x="9708552" y="219279"/>
                </a:cubicBezTo>
                <a:cubicBezTo>
                  <a:pt x="9704797" y="219279"/>
                  <a:pt x="9708552" y="217046"/>
                  <a:pt x="9708552" y="215930"/>
                </a:cubicBezTo>
                <a:cubicBezTo>
                  <a:pt x="9708552" y="215930"/>
                  <a:pt x="9708552" y="215930"/>
                  <a:pt x="9712307" y="215930"/>
                </a:cubicBezTo>
                <a:cubicBezTo>
                  <a:pt x="9723571" y="211464"/>
                  <a:pt x="9723571" y="211464"/>
                  <a:pt x="9712307" y="208116"/>
                </a:cubicBezTo>
                <a:cubicBezTo>
                  <a:pt x="9704797" y="205883"/>
                  <a:pt x="9689778" y="204767"/>
                  <a:pt x="9682269" y="200301"/>
                </a:cubicBezTo>
                <a:cubicBezTo>
                  <a:pt x="9693533" y="199185"/>
                  <a:pt x="9712307" y="200301"/>
                  <a:pt x="9719816" y="196953"/>
                </a:cubicBezTo>
                <a:cubicBezTo>
                  <a:pt x="9719816" y="196953"/>
                  <a:pt x="9719816" y="195836"/>
                  <a:pt x="9716061" y="195836"/>
                </a:cubicBezTo>
                <a:cubicBezTo>
                  <a:pt x="9667250" y="195836"/>
                  <a:pt x="9618438" y="195836"/>
                  <a:pt x="9565872" y="195836"/>
                </a:cubicBezTo>
                <a:cubicBezTo>
                  <a:pt x="9562118" y="194720"/>
                  <a:pt x="9569627" y="194720"/>
                  <a:pt x="9562118" y="194720"/>
                </a:cubicBezTo>
                <a:cubicBezTo>
                  <a:pt x="9569627" y="194720"/>
                  <a:pt x="9577137" y="194720"/>
                  <a:pt x="9580891" y="193604"/>
                </a:cubicBezTo>
                <a:cubicBezTo>
                  <a:pt x="9592155" y="193604"/>
                  <a:pt x="9607174" y="192487"/>
                  <a:pt x="9610929" y="188022"/>
                </a:cubicBezTo>
                <a:cubicBezTo>
                  <a:pt x="9610929" y="183557"/>
                  <a:pt x="9614684" y="184673"/>
                  <a:pt x="9625948" y="184673"/>
                </a:cubicBezTo>
                <a:cubicBezTo>
                  <a:pt x="9640967" y="184673"/>
                  <a:pt x="9655986" y="185790"/>
                  <a:pt x="9667250" y="182441"/>
                </a:cubicBezTo>
                <a:cubicBezTo>
                  <a:pt x="9671005" y="182441"/>
                  <a:pt x="9674759" y="181324"/>
                  <a:pt x="9674759" y="180208"/>
                </a:cubicBezTo>
                <a:cubicBezTo>
                  <a:pt x="9674759" y="177976"/>
                  <a:pt x="9671005" y="179092"/>
                  <a:pt x="9667250" y="179092"/>
                </a:cubicBezTo>
                <a:cubicBezTo>
                  <a:pt x="9637212" y="179092"/>
                  <a:pt x="9607174" y="179092"/>
                  <a:pt x="9577137" y="179092"/>
                </a:cubicBezTo>
                <a:cubicBezTo>
                  <a:pt x="9573382" y="179092"/>
                  <a:pt x="9565872" y="179092"/>
                  <a:pt x="9565872" y="177976"/>
                </a:cubicBezTo>
                <a:cubicBezTo>
                  <a:pt x="9562118" y="176859"/>
                  <a:pt x="9562118" y="174627"/>
                  <a:pt x="9558363" y="173510"/>
                </a:cubicBezTo>
                <a:cubicBezTo>
                  <a:pt x="9562118" y="172394"/>
                  <a:pt x="9565872" y="171278"/>
                  <a:pt x="9577137" y="171278"/>
                </a:cubicBezTo>
                <a:cubicBezTo>
                  <a:pt x="9592155" y="171278"/>
                  <a:pt x="9603420" y="167929"/>
                  <a:pt x="9618438" y="169045"/>
                </a:cubicBezTo>
                <a:cubicBezTo>
                  <a:pt x="9629703" y="164580"/>
                  <a:pt x="9648476" y="169045"/>
                  <a:pt x="9659740" y="164580"/>
                </a:cubicBezTo>
                <a:cubicBezTo>
                  <a:pt x="9674759" y="164580"/>
                  <a:pt x="9689778" y="164580"/>
                  <a:pt x="9704797" y="164580"/>
                </a:cubicBezTo>
                <a:cubicBezTo>
                  <a:pt x="9716061" y="164580"/>
                  <a:pt x="9727325" y="164580"/>
                  <a:pt x="9738590" y="165696"/>
                </a:cubicBezTo>
                <a:cubicBezTo>
                  <a:pt x="9746099" y="165696"/>
                  <a:pt x="9749854" y="163464"/>
                  <a:pt x="9753609" y="162347"/>
                </a:cubicBezTo>
                <a:cubicBezTo>
                  <a:pt x="9753609" y="161231"/>
                  <a:pt x="9753609" y="160115"/>
                  <a:pt x="9749854" y="158998"/>
                </a:cubicBezTo>
                <a:cubicBezTo>
                  <a:pt x="9742344" y="158998"/>
                  <a:pt x="9738590" y="158998"/>
                  <a:pt x="9731080" y="158998"/>
                </a:cubicBezTo>
                <a:cubicBezTo>
                  <a:pt x="9716061" y="158998"/>
                  <a:pt x="9697288" y="157882"/>
                  <a:pt x="9682269" y="160115"/>
                </a:cubicBezTo>
                <a:cubicBezTo>
                  <a:pt x="9663495" y="162347"/>
                  <a:pt x="9648476" y="157882"/>
                  <a:pt x="9633457" y="158998"/>
                </a:cubicBezTo>
                <a:cubicBezTo>
                  <a:pt x="9629703" y="160115"/>
                  <a:pt x="9622193" y="160115"/>
                  <a:pt x="9618438" y="157882"/>
                </a:cubicBezTo>
                <a:cubicBezTo>
                  <a:pt x="9648476" y="156766"/>
                  <a:pt x="9682269" y="154533"/>
                  <a:pt x="9716061" y="155650"/>
                </a:cubicBezTo>
                <a:cubicBezTo>
                  <a:pt x="9719816" y="155650"/>
                  <a:pt x="9727325" y="154533"/>
                  <a:pt x="9731080" y="155650"/>
                </a:cubicBezTo>
                <a:cubicBezTo>
                  <a:pt x="9738590" y="156766"/>
                  <a:pt x="9742344" y="152301"/>
                  <a:pt x="9749854" y="153417"/>
                </a:cubicBezTo>
                <a:cubicBezTo>
                  <a:pt x="9753609" y="153417"/>
                  <a:pt x="9753609" y="151184"/>
                  <a:pt x="9753609" y="150068"/>
                </a:cubicBezTo>
                <a:cubicBezTo>
                  <a:pt x="9753609" y="147835"/>
                  <a:pt x="9749854" y="147835"/>
                  <a:pt x="9746099" y="147835"/>
                </a:cubicBezTo>
                <a:cubicBezTo>
                  <a:pt x="9727325" y="147835"/>
                  <a:pt x="9708552" y="147835"/>
                  <a:pt x="9689778" y="147835"/>
                </a:cubicBezTo>
                <a:cubicBezTo>
                  <a:pt x="9708552" y="146719"/>
                  <a:pt x="9727325" y="143370"/>
                  <a:pt x="9749854" y="143370"/>
                </a:cubicBezTo>
                <a:cubicBezTo>
                  <a:pt x="9753609" y="144487"/>
                  <a:pt x="9761118" y="144487"/>
                  <a:pt x="9761118" y="141138"/>
                </a:cubicBezTo>
                <a:cubicBezTo>
                  <a:pt x="9761118" y="138905"/>
                  <a:pt x="9753609" y="140021"/>
                  <a:pt x="9746099" y="140021"/>
                </a:cubicBezTo>
                <a:cubicBezTo>
                  <a:pt x="9716061" y="140021"/>
                  <a:pt x="9686024" y="140021"/>
                  <a:pt x="9652231" y="140021"/>
                </a:cubicBezTo>
                <a:cubicBezTo>
                  <a:pt x="9648476" y="140021"/>
                  <a:pt x="9640967" y="141138"/>
                  <a:pt x="9637212" y="137789"/>
                </a:cubicBezTo>
                <a:cubicBezTo>
                  <a:pt x="9644722" y="137789"/>
                  <a:pt x="9659740" y="138905"/>
                  <a:pt x="9663495" y="137789"/>
                </a:cubicBezTo>
                <a:cubicBezTo>
                  <a:pt x="9674759" y="134440"/>
                  <a:pt x="9686024" y="136672"/>
                  <a:pt x="9697288" y="134440"/>
                </a:cubicBezTo>
                <a:cubicBezTo>
                  <a:pt x="9704797" y="133324"/>
                  <a:pt x="9719816" y="134440"/>
                  <a:pt x="9731080" y="134440"/>
                </a:cubicBezTo>
                <a:cubicBezTo>
                  <a:pt x="9738590" y="134440"/>
                  <a:pt x="9742344" y="133324"/>
                  <a:pt x="9742344" y="131091"/>
                </a:cubicBezTo>
                <a:cubicBezTo>
                  <a:pt x="9742344" y="129975"/>
                  <a:pt x="9738590" y="127742"/>
                  <a:pt x="9731080" y="127742"/>
                </a:cubicBezTo>
                <a:cubicBezTo>
                  <a:pt x="9704797" y="128858"/>
                  <a:pt x="9678514" y="128858"/>
                  <a:pt x="9652231" y="127742"/>
                </a:cubicBezTo>
                <a:cubicBezTo>
                  <a:pt x="9640967" y="127742"/>
                  <a:pt x="9633457" y="128858"/>
                  <a:pt x="9618438" y="126626"/>
                </a:cubicBezTo>
                <a:cubicBezTo>
                  <a:pt x="9637212" y="126626"/>
                  <a:pt x="9648476" y="125509"/>
                  <a:pt x="9659740" y="126626"/>
                </a:cubicBezTo>
                <a:cubicBezTo>
                  <a:pt x="9674759" y="126626"/>
                  <a:pt x="9678514" y="124393"/>
                  <a:pt x="9686024" y="122161"/>
                </a:cubicBezTo>
                <a:cubicBezTo>
                  <a:pt x="9689778" y="121044"/>
                  <a:pt x="9689778" y="119928"/>
                  <a:pt x="9686024" y="118812"/>
                </a:cubicBezTo>
                <a:cubicBezTo>
                  <a:pt x="9682269" y="117695"/>
                  <a:pt x="9678514" y="116579"/>
                  <a:pt x="9671005" y="116579"/>
                </a:cubicBezTo>
                <a:cubicBezTo>
                  <a:pt x="9652231" y="117695"/>
                  <a:pt x="9637212" y="116579"/>
                  <a:pt x="9622193" y="114346"/>
                </a:cubicBezTo>
                <a:cubicBezTo>
                  <a:pt x="9599665" y="112114"/>
                  <a:pt x="9580891" y="113230"/>
                  <a:pt x="9558363" y="113230"/>
                </a:cubicBezTo>
                <a:cubicBezTo>
                  <a:pt x="9524570" y="113230"/>
                  <a:pt x="9490778" y="113230"/>
                  <a:pt x="9453231" y="113230"/>
                </a:cubicBezTo>
                <a:cubicBezTo>
                  <a:pt x="9449476" y="112114"/>
                  <a:pt x="9438212" y="114346"/>
                  <a:pt x="9434457" y="112114"/>
                </a:cubicBezTo>
                <a:cubicBezTo>
                  <a:pt x="9438212" y="110998"/>
                  <a:pt x="9445721" y="109881"/>
                  <a:pt x="9445721" y="107649"/>
                </a:cubicBezTo>
                <a:cubicBezTo>
                  <a:pt x="9449476" y="103184"/>
                  <a:pt x="9460740" y="103184"/>
                  <a:pt x="9475759" y="103184"/>
                </a:cubicBezTo>
                <a:cubicBezTo>
                  <a:pt x="9483268" y="103184"/>
                  <a:pt x="9494533" y="104300"/>
                  <a:pt x="9505797" y="100951"/>
                </a:cubicBezTo>
                <a:cubicBezTo>
                  <a:pt x="9524570" y="102067"/>
                  <a:pt x="9547099" y="99835"/>
                  <a:pt x="9565872" y="102067"/>
                </a:cubicBezTo>
                <a:cubicBezTo>
                  <a:pt x="9577137" y="104300"/>
                  <a:pt x="9588401" y="103184"/>
                  <a:pt x="9599665" y="103184"/>
                </a:cubicBezTo>
                <a:cubicBezTo>
                  <a:pt x="9603420" y="103184"/>
                  <a:pt x="9610929" y="100951"/>
                  <a:pt x="9610929" y="98718"/>
                </a:cubicBezTo>
                <a:cubicBezTo>
                  <a:pt x="9607174" y="96486"/>
                  <a:pt x="9603420" y="97602"/>
                  <a:pt x="9595910" y="97602"/>
                </a:cubicBezTo>
                <a:cubicBezTo>
                  <a:pt x="9550853" y="96486"/>
                  <a:pt x="9505797" y="97602"/>
                  <a:pt x="9460740" y="95369"/>
                </a:cubicBezTo>
                <a:cubicBezTo>
                  <a:pt x="9419438" y="94253"/>
                  <a:pt x="9374381" y="95369"/>
                  <a:pt x="9333079" y="95369"/>
                </a:cubicBezTo>
                <a:cubicBezTo>
                  <a:pt x="9329325" y="95369"/>
                  <a:pt x="9321815" y="95369"/>
                  <a:pt x="9321815" y="96486"/>
                </a:cubicBezTo>
                <a:cubicBezTo>
                  <a:pt x="9321815" y="98718"/>
                  <a:pt x="9325570" y="98718"/>
                  <a:pt x="9329325" y="98718"/>
                </a:cubicBezTo>
                <a:cubicBezTo>
                  <a:pt x="9336834" y="99835"/>
                  <a:pt x="9340589" y="100951"/>
                  <a:pt x="9348098" y="102067"/>
                </a:cubicBezTo>
                <a:cubicBezTo>
                  <a:pt x="9351853" y="102067"/>
                  <a:pt x="9351853" y="104300"/>
                  <a:pt x="9348098" y="104300"/>
                </a:cubicBezTo>
                <a:cubicBezTo>
                  <a:pt x="9336834" y="104300"/>
                  <a:pt x="9333079" y="107649"/>
                  <a:pt x="9325570" y="106532"/>
                </a:cubicBezTo>
                <a:cubicBezTo>
                  <a:pt x="9318061" y="104300"/>
                  <a:pt x="9303041" y="104300"/>
                  <a:pt x="9299287" y="100951"/>
                </a:cubicBezTo>
                <a:cubicBezTo>
                  <a:pt x="9291777" y="96486"/>
                  <a:pt x="9280513" y="97602"/>
                  <a:pt x="9269249" y="97602"/>
                </a:cubicBezTo>
                <a:cubicBezTo>
                  <a:pt x="9254231" y="97602"/>
                  <a:pt x="9246721" y="100951"/>
                  <a:pt x="9231702" y="102067"/>
                </a:cubicBezTo>
                <a:cubicBezTo>
                  <a:pt x="9220437" y="108765"/>
                  <a:pt x="9197909" y="107649"/>
                  <a:pt x="9179136" y="110998"/>
                </a:cubicBezTo>
                <a:cubicBezTo>
                  <a:pt x="9175381" y="110998"/>
                  <a:pt x="9167871" y="110998"/>
                  <a:pt x="9167871" y="109881"/>
                </a:cubicBezTo>
                <a:cubicBezTo>
                  <a:pt x="9164117" y="108765"/>
                  <a:pt x="9164117" y="106532"/>
                  <a:pt x="9171627" y="106532"/>
                </a:cubicBezTo>
                <a:cubicBezTo>
                  <a:pt x="9179136" y="106532"/>
                  <a:pt x="9186645" y="104300"/>
                  <a:pt x="9182891" y="104300"/>
                </a:cubicBezTo>
                <a:cubicBezTo>
                  <a:pt x="9179136" y="102067"/>
                  <a:pt x="9175381" y="98718"/>
                  <a:pt x="9164117" y="98718"/>
                </a:cubicBezTo>
                <a:cubicBezTo>
                  <a:pt x="9156607" y="99835"/>
                  <a:pt x="9149098" y="98718"/>
                  <a:pt x="9141589" y="99835"/>
                </a:cubicBezTo>
                <a:cubicBezTo>
                  <a:pt x="9104041" y="106532"/>
                  <a:pt x="9062739" y="104300"/>
                  <a:pt x="9025192" y="106532"/>
                </a:cubicBezTo>
                <a:cubicBezTo>
                  <a:pt x="8995155" y="108765"/>
                  <a:pt x="8961362" y="104300"/>
                  <a:pt x="8931324" y="105416"/>
                </a:cubicBezTo>
                <a:cubicBezTo>
                  <a:pt x="8927569" y="105416"/>
                  <a:pt x="8927569" y="104300"/>
                  <a:pt x="8923815" y="103184"/>
                </a:cubicBezTo>
                <a:cubicBezTo>
                  <a:pt x="8912551" y="102067"/>
                  <a:pt x="8901286" y="103184"/>
                  <a:pt x="8901286" y="106532"/>
                </a:cubicBezTo>
                <a:cubicBezTo>
                  <a:pt x="8893777" y="112114"/>
                  <a:pt x="8871249" y="113230"/>
                  <a:pt x="8859984" y="114346"/>
                </a:cubicBezTo>
                <a:cubicBezTo>
                  <a:pt x="8841211" y="115463"/>
                  <a:pt x="8822437" y="116579"/>
                  <a:pt x="8811173" y="110998"/>
                </a:cubicBezTo>
                <a:cubicBezTo>
                  <a:pt x="8807418" y="109881"/>
                  <a:pt x="8803663" y="108765"/>
                  <a:pt x="8799909" y="108765"/>
                </a:cubicBezTo>
                <a:lnTo>
                  <a:pt x="8771353" y="106531"/>
                </a:lnTo>
                <a:lnTo>
                  <a:pt x="8782299" y="102192"/>
                </a:lnTo>
                <a:cubicBezTo>
                  <a:pt x="8782299" y="99959"/>
                  <a:pt x="8774790" y="98843"/>
                  <a:pt x="8763526" y="98843"/>
                </a:cubicBezTo>
                <a:cubicBezTo>
                  <a:pt x="8756016" y="99959"/>
                  <a:pt x="8744752" y="97727"/>
                  <a:pt x="8733488" y="101076"/>
                </a:cubicBezTo>
                <a:cubicBezTo>
                  <a:pt x="8729733" y="102192"/>
                  <a:pt x="8718469" y="101076"/>
                  <a:pt x="8714714" y="101076"/>
                </a:cubicBezTo>
                <a:cubicBezTo>
                  <a:pt x="8688431" y="97727"/>
                  <a:pt x="8662148" y="94378"/>
                  <a:pt x="8632110" y="95494"/>
                </a:cubicBezTo>
                <a:cubicBezTo>
                  <a:pt x="8628356" y="95494"/>
                  <a:pt x="8624601" y="94378"/>
                  <a:pt x="8624601" y="93261"/>
                </a:cubicBezTo>
                <a:cubicBezTo>
                  <a:pt x="8624601" y="92145"/>
                  <a:pt x="8628356" y="91029"/>
                  <a:pt x="8632110" y="91029"/>
                </a:cubicBezTo>
                <a:cubicBezTo>
                  <a:pt x="8654639" y="92145"/>
                  <a:pt x="8669658" y="89912"/>
                  <a:pt x="8684677" y="85447"/>
                </a:cubicBezTo>
                <a:cubicBezTo>
                  <a:pt x="8688431" y="83215"/>
                  <a:pt x="8684677" y="82098"/>
                  <a:pt x="8677167" y="80982"/>
                </a:cubicBezTo>
                <a:cubicBezTo>
                  <a:pt x="8669658" y="79866"/>
                  <a:pt x="8669658" y="79866"/>
                  <a:pt x="8677167" y="77633"/>
                </a:cubicBezTo>
                <a:cubicBezTo>
                  <a:pt x="8688431" y="75400"/>
                  <a:pt x="8688431" y="75400"/>
                  <a:pt x="8677167" y="74284"/>
                </a:cubicBezTo>
                <a:cubicBezTo>
                  <a:pt x="8658394" y="70935"/>
                  <a:pt x="8639620" y="70935"/>
                  <a:pt x="8620846" y="72052"/>
                </a:cubicBezTo>
                <a:cubicBezTo>
                  <a:pt x="8605827" y="74284"/>
                  <a:pt x="8587054" y="73168"/>
                  <a:pt x="8575790" y="77633"/>
                </a:cubicBezTo>
                <a:cubicBezTo>
                  <a:pt x="8568280" y="76517"/>
                  <a:pt x="8560771" y="79866"/>
                  <a:pt x="8553261" y="79866"/>
                </a:cubicBezTo>
                <a:cubicBezTo>
                  <a:pt x="8538242" y="79866"/>
                  <a:pt x="8519469" y="79866"/>
                  <a:pt x="8496940" y="79866"/>
                </a:cubicBezTo>
                <a:cubicBezTo>
                  <a:pt x="8519469" y="73168"/>
                  <a:pt x="8541997" y="70935"/>
                  <a:pt x="8564525" y="68703"/>
                </a:cubicBezTo>
                <a:cubicBezTo>
                  <a:pt x="8587054" y="66470"/>
                  <a:pt x="8609582" y="62005"/>
                  <a:pt x="8632110" y="59772"/>
                </a:cubicBezTo>
                <a:cubicBezTo>
                  <a:pt x="8617092" y="54191"/>
                  <a:pt x="8594563" y="57540"/>
                  <a:pt x="8575790" y="56423"/>
                </a:cubicBezTo>
                <a:cubicBezTo>
                  <a:pt x="8572035" y="55307"/>
                  <a:pt x="8575790" y="55307"/>
                  <a:pt x="8579544" y="54191"/>
                </a:cubicBezTo>
                <a:cubicBezTo>
                  <a:pt x="8590808" y="49726"/>
                  <a:pt x="8587054" y="48609"/>
                  <a:pt x="8572035" y="46377"/>
                </a:cubicBezTo>
                <a:cubicBezTo>
                  <a:pt x="8541997" y="43028"/>
                  <a:pt x="8511959" y="41912"/>
                  <a:pt x="8481921" y="43028"/>
                </a:cubicBezTo>
                <a:cubicBezTo>
                  <a:pt x="8436865" y="45260"/>
                  <a:pt x="8391808" y="44144"/>
                  <a:pt x="8350506" y="50842"/>
                </a:cubicBezTo>
                <a:cubicBezTo>
                  <a:pt x="8327978" y="49726"/>
                  <a:pt x="8309204" y="53074"/>
                  <a:pt x="8290431" y="53074"/>
                </a:cubicBezTo>
                <a:cubicBezTo>
                  <a:pt x="8271657" y="51958"/>
                  <a:pt x="8252883" y="50842"/>
                  <a:pt x="8234109" y="54191"/>
                </a:cubicBezTo>
                <a:cubicBezTo>
                  <a:pt x="8230355" y="55307"/>
                  <a:pt x="8219091" y="55307"/>
                  <a:pt x="8222845" y="51958"/>
                </a:cubicBezTo>
                <a:cubicBezTo>
                  <a:pt x="8222845" y="49726"/>
                  <a:pt x="8222845" y="48609"/>
                  <a:pt x="8215336" y="48609"/>
                </a:cubicBezTo>
                <a:cubicBezTo>
                  <a:pt x="8196563" y="49726"/>
                  <a:pt x="8181543" y="46377"/>
                  <a:pt x="8166525" y="49726"/>
                </a:cubicBezTo>
                <a:cubicBezTo>
                  <a:pt x="8162770" y="50842"/>
                  <a:pt x="8159015" y="50842"/>
                  <a:pt x="8155261" y="49726"/>
                </a:cubicBezTo>
                <a:cubicBezTo>
                  <a:pt x="8147751" y="48609"/>
                  <a:pt x="8140241" y="47493"/>
                  <a:pt x="8128977" y="45260"/>
                </a:cubicBezTo>
                <a:cubicBezTo>
                  <a:pt x="8147751" y="45260"/>
                  <a:pt x="8162770" y="41912"/>
                  <a:pt x="8181543" y="43028"/>
                </a:cubicBezTo>
                <a:cubicBezTo>
                  <a:pt x="8196563" y="43028"/>
                  <a:pt x="8211581" y="39679"/>
                  <a:pt x="8226601" y="40795"/>
                </a:cubicBezTo>
                <a:cubicBezTo>
                  <a:pt x="8241619" y="37446"/>
                  <a:pt x="8260393" y="40795"/>
                  <a:pt x="8275411" y="37446"/>
                </a:cubicBezTo>
                <a:cubicBezTo>
                  <a:pt x="8279167" y="36330"/>
                  <a:pt x="8286676" y="37446"/>
                  <a:pt x="8286676" y="35214"/>
                </a:cubicBezTo>
                <a:cubicBezTo>
                  <a:pt x="8286676" y="32981"/>
                  <a:pt x="8279167" y="31865"/>
                  <a:pt x="8275411" y="31865"/>
                </a:cubicBezTo>
                <a:cubicBezTo>
                  <a:pt x="8271657" y="30749"/>
                  <a:pt x="8264147" y="30749"/>
                  <a:pt x="8260393" y="30749"/>
                </a:cubicBezTo>
                <a:cubicBezTo>
                  <a:pt x="8234109" y="30749"/>
                  <a:pt x="8207827" y="30749"/>
                  <a:pt x="8177789" y="30749"/>
                </a:cubicBezTo>
                <a:cubicBezTo>
                  <a:pt x="8162770" y="30749"/>
                  <a:pt x="8151506" y="30749"/>
                  <a:pt x="8136487" y="29632"/>
                </a:cubicBezTo>
                <a:cubicBezTo>
                  <a:pt x="8121468" y="27400"/>
                  <a:pt x="8106449" y="30749"/>
                  <a:pt x="8091430" y="27400"/>
                </a:cubicBezTo>
                <a:cubicBezTo>
                  <a:pt x="8091430" y="27400"/>
                  <a:pt x="8087675" y="27400"/>
                  <a:pt x="8087675" y="27400"/>
                </a:cubicBezTo>
                <a:cubicBezTo>
                  <a:pt x="8068902" y="28516"/>
                  <a:pt x="8053883" y="29632"/>
                  <a:pt x="8042619" y="24051"/>
                </a:cubicBezTo>
                <a:cubicBezTo>
                  <a:pt x="8042619" y="22934"/>
                  <a:pt x="8035109" y="24051"/>
                  <a:pt x="8031355" y="22934"/>
                </a:cubicBezTo>
                <a:cubicBezTo>
                  <a:pt x="7997562" y="22934"/>
                  <a:pt x="7960015" y="21818"/>
                  <a:pt x="7926223" y="24051"/>
                </a:cubicBezTo>
                <a:cubicBezTo>
                  <a:pt x="7877411" y="26283"/>
                  <a:pt x="7832354" y="25167"/>
                  <a:pt x="7787297" y="25167"/>
                </a:cubicBezTo>
                <a:cubicBezTo>
                  <a:pt x="7738486" y="25167"/>
                  <a:pt x="7693429" y="25167"/>
                  <a:pt x="7644618" y="25167"/>
                </a:cubicBezTo>
                <a:cubicBezTo>
                  <a:pt x="7622089" y="25167"/>
                  <a:pt x="7599561" y="26283"/>
                  <a:pt x="7580787" y="28516"/>
                </a:cubicBezTo>
                <a:cubicBezTo>
                  <a:pt x="7562014" y="30749"/>
                  <a:pt x="7550750" y="26283"/>
                  <a:pt x="7531977" y="27400"/>
                </a:cubicBezTo>
                <a:cubicBezTo>
                  <a:pt x="7524467" y="24051"/>
                  <a:pt x="7513203" y="25167"/>
                  <a:pt x="7505693" y="25167"/>
                </a:cubicBezTo>
                <a:cubicBezTo>
                  <a:pt x="7479410" y="26283"/>
                  <a:pt x="7453127" y="24051"/>
                  <a:pt x="7426844" y="27400"/>
                </a:cubicBezTo>
                <a:cubicBezTo>
                  <a:pt x="7419335" y="28516"/>
                  <a:pt x="7408071" y="27400"/>
                  <a:pt x="7396807" y="27400"/>
                </a:cubicBezTo>
                <a:cubicBezTo>
                  <a:pt x="7389297" y="27400"/>
                  <a:pt x="7385542" y="27400"/>
                  <a:pt x="7385542" y="25167"/>
                </a:cubicBezTo>
                <a:cubicBezTo>
                  <a:pt x="7385542" y="22934"/>
                  <a:pt x="7385542" y="20702"/>
                  <a:pt x="7393051" y="21818"/>
                </a:cubicBezTo>
                <a:cubicBezTo>
                  <a:pt x="7404315" y="21818"/>
                  <a:pt x="7408071" y="20702"/>
                  <a:pt x="7415580" y="17353"/>
                </a:cubicBezTo>
                <a:cubicBezTo>
                  <a:pt x="7389297" y="18469"/>
                  <a:pt x="7370523" y="14004"/>
                  <a:pt x="7347995" y="16237"/>
                </a:cubicBezTo>
                <a:cubicBezTo>
                  <a:pt x="7291674" y="19586"/>
                  <a:pt x="7235353" y="16237"/>
                  <a:pt x="7179033" y="18469"/>
                </a:cubicBezTo>
                <a:cubicBezTo>
                  <a:pt x="7145240" y="19586"/>
                  <a:pt x="7115202" y="19586"/>
                  <a:pt x="7085164" y="19586"/>
                </a:cubicBezTo>
                <a:cubicBezTo>
                  <a:pt x="7055127" y="19586"/>
                  <a:pt x="7021334" y="19586"/>
                  <a:pt x="6991296" y="19586"/>
                </a:cubicBezTo>
                <a:cubicBezTo>
                  <a:pt x="6980032" y="19586"/>
                  <a:pt x="6980032" y="20702"/>
                  <a:pt x="6972523" y="22934"/>
                </a:cubicBezTo>
                <a:cubicBezTo>
                  <a:pt x="6961259" y="26283"/>
                  <a:pt x="6946239" y="29632"/>
                  <a:pt x="6927466" y="29632"/>
                </a:cubicBezTo>
                <a:cubicBezTo>
                  <a:pt x="6912447" y="28516"/>
                  <a:pt x="6897428" y="29632"/>
                  <a:pt x="6886164" y="29632"/>
                </a:cubicBezTo>
                <a:cubicBezTo>
                  <a:pt x="6878655" y="29632"/>
                  <a:pt x="6874899" y="29632"/>
                  <a:pt x="6871145" y="30749"/>
                </a:cubicBezTo>
                <a:cubicBezTo>
                  <a:pt x="6852372" y="35214"/>
                  <a:pt x="6852372" y="35214"/>
                  <a:pt x="6833598" y="35214"/>
                </a:cubicBezTo>
                <a:cubicBezTo>
                  <a:pt x="6811070" y="35214"/>
                  <a:pt x="6784787" y="35214"/>
                  <a:pt x="6758503" y="35214"/>
                </a:cubicBezTo>
                <a:cubicBezTo>
                  <a:pt x="6739730" y="35214"/>
                  <a:pt x="6739730" y="35214"/>
                  <a:pt x="6728466" y="28516"/>
                </a:cubicBezTo>
                <a:cubicBezTo>
                  <a:pt x="6720956" y="26283"/>
                  <a:pt x="6717201" y="25167"/>
                  <a:pt x="6705937" y="25167"/>
                </a:cubicBezTo>
                <a:cubicBezTo>
                  <a:pt x="6698428" y="26283"/>
                  <a:pt x="6694673" y="25167"/>
                  <a:pt x="6694673" y="21818"/>
                </a:cubicBezTo>
                <a:cubicBezTo>
                  <a:pt x="6690918" y="17353"/>
                  <a:pt x="6672145" y="14004"/>
                  <a:pt x="6657126" y="16237"/>
                </a:cubicBezTo>
                <a:cubicBezTo>
                  <a:pt x="6649616" y="18469"/>
                  <a:pt x="6638352" y="16237"/>
                  <a:pt x="6630843" y="19586"/>
                </a:cubicBezTo>
                <a:cubicBezTo>
                  <a:pt x="6627088" y="21818"/>
                  <a:pt x="6619579" y="25167"/>
                  <a:pt x="6612069" y="25167"/>
                </a:cubicBezTo>
                <a:cubicBezTo>
                  <a:pt x="6597050" y="25167"/>
                  <a:pt x="6585786" y="28516"/>
                  <a:pt x="6570767" y="27400"/>
                </a:cubicBezTo>
                <a:cubicBezTo>
                  <a:pt x="6555748" y="26283"/>
                  <a:pt x="6544484" y="27400"/>
                  <a:pt x="6533220" y="29632"/>
                </a:cubicBezTo>
                <a:cubicBezTo>
                  <a:pt x="6525711" y="31865"/>
                  <a:pt x="6521956" y="30749"/>
                  <a:pt x="6514446" y="30749"/>
                </a:cubicBezTo>
                <a:cubicBezTo>
                  <a:pt x="6491918" y="30749"/>
                  <a:pt x="6469390" y="31865"/>
                  <a:pt x="6443107" y="30749"/>
                </a:cubicBezTo>
                <a:cubicBezTo>
                  <a:pt x="6431842" y="30749"/>
                  <a:pt x="6413069" y="34097"/>
                  <a:pt x="6405559" y="27400"/>
                </a:cubicBezTo>
                <a:cubicBezTo>
                  <a:pt x="6379276" y="28516"/>
                  <a:pt x="6356748" y="22934"/>
                  <a:pt x="6326710" y="27400"/>
                </a:cubicBezTo>
                <a:cubicBezTo>
                  <a:pt x="6322955" y="27400"/>
                  <a:pt x="6315446" y="29632"/>
                  <a:pt x="6307937" y="29632"/>
                </a:cubicBezTo>
                <a:cubicBezTo>
                  <a:pt x="6300427" y="29632"/>
                  <a:pt x="6292918" y="29632"/>
                  <a:pt x="6281653" y="29632"/>
                </a:cubicBezTo>
                <a:cubicBezTo>
                  <a:pt x="6262880" y="29632"/>
                  <a:pt x="6244106" y="29632"/>
                  <a:pt x="6229087" y="29632"/>
                </a:cubicBezTo>
                <a:cubicBezTo>
                  <a:pt x="6217823" y="29632"/>
                  <a:pt x="6210314" y="29632"/>
                  <a:pt x="6202804" y="28516"/>
                </a:cubicBezTo>
                <a:cubicBezTo>
                  <a:pt x="6191540" y="26283"/>
                  <a:pt x="6176521" y="26283"/>
                  <a:pt x="6169012" y="29632"/>
                </a:cubicBezTo>
                <a:cubicBezTo>
                  <a:pt x="6161502" y="31865"/>
                  <a:pt x="6153993" y="31865"/>
                  <a:pt x="6146483" y="30749"/>
                </a:cubicBezTo>
                <a:cubicBezTo>
                  <a:pt x="6127710" y="27400"/>
                  <a:pt x="6105181" y="29632"/>
                  <a:pt x="6082653" y="29632"/>
                </a:cubicBezTo>
                <a:cubicBezTo>
                  <a:pt x="6067634" y="28516"/>
                  <a:pt x="6052615" y="29632"/>
                  <a:pt x="6037596" y="27400"/>
                </a:cubicBezTo>
                <a:cubicBezTo>
                  <a:pt x="6022578" y="24051"/>
                  <a:pt x="6000049" y="24051"/>
                  <a:pt x="5985030" y="27400"/>
                </a:cubicBezTo>
                <a:cubicBezTo>
                  <a:pt x="5970011" y="30749"/>
                  <a:pt x="5951238" y="27400"/>
                  <a:pt x="5936219" y="30749"/>
                </a:cubicBezTo>
                <a:cubicBezTo>
                  <a:pt x="5902426" y="29632"/>
                  <a:pt x="5868634" y="32981"/>
                  <a:pt x="5838596" y="32981"/>
                </a:cubicBezTo>
                <a:cubicBezTo>
                  <a:pt x="5827332" y="32981"/>
                  <a:pt x="5816068" y="32981"/>
                  <a:pt x="5804804" y="35214"/>
                </a:cubicBezTo>
                <a:cubicBezTo>
                  <a:pt x="5793539" y="37446"/>
                  <a:pt x="5782275" y="35214"/>
                  <a:pt x="5774766" y="31865"/>
                </a:cubicBezTo>
                <a:cubicBezTo>
                  <a:pt x="5771011" y="29632"/>
                  <a:pt x="5767256" y="26283"/>
                  <a:pt x="5763502" y="25167"/>
                </a:cubicBezTo>
                <a:cubicBezTo>
                  <a:pt x="5752237" y="25167"/>
                  <a:pt x="5740973" y="25167"/>
                  <a:pt x="5729709" y="26283"/>
                </a:cubicBezTo>
                <a:cubicBezTo>
                  <a:pt x="5707181" y="28516"/>
                  <a:pt x="5688407" y="29632"/>
                  <a:pt x="5662124" y="29632"/>
                </a:cubicBezTo>
                <a:cubicBezTo>
                  <a:pt x="5628332" y="28516"/>
                  <a:pt x="5598294" y="31865"/>
                  <a:pt x="5560746" y="31865"/>
                </a:cubicBezTo>
                <a:cubicBezTo>
                  <a:pt x="5538218" y="30749"/>
                  <a:pt x="5515690" y="27400"/>
                  <a:pt x="5493161" y="29632"/>
                </a:cubicBezTo>
                <a:cubicBezTo>
                  <a:pt x="5489407" y="29632"/>
                  <a:pt x="5478143" y="28516"/>
                  <a:pt x="5478143" y="29632"/>
                </a:cubicBezTo>
                <a:cubicBezTo>
                  <a:pt x="5463124" y="35214"/>
                  <a:pt x="5448105" y="31865"/>
                  <a:pt x="5433086" y="31865"/>
                </a:cubicBezTo>
                <a:cubicBezTo>
                  <a:pt x="5414312" y="30749"/>
                  <a:pt x="5391784" y="30749"/>
                  <a:pt x="5373010" y="30749"/>
                </a:cubicBezTo>
                <a:cubicBezTo>
                  <a:pt x="5350482" y="31865"/>
                  <a:pt x="5331708" y="29632"/>
                  <a:pt x="5309180" y="28516"/>
                </a:cubicBezTo>
                <a:cubicBezTo>
                  <a:pt x="5297916" y="26283"/>
                  <a:pt x="5286652" y="28516"/>
                  <a:pt x="5275387" y="29632"/>
                </a:cubicBezTo>
                <a:cubicBezTo>
                  <a:pt x="5256614" y="31865"/>
                  <a:pt x="5237840" y="31865"/>
                  <a:pt x="5222821" y="34097"/>
                </a:cubicBezTo>
                <a:cubicBezTo>
                  <a:pt x="5204048" y="35214"/>
                  <a:pt x="5185274" y="34097"/>
                  <a:pt x="5166500" y="35214"/>
                </a:cubicBezTo>
                <a:cubicBezTo>
                  <a:pt x="5147727" y="35214"/>
                  <a:pt x="5128953" y="32981"/>
                  <a:pt x="5110180" y="32981"/>
                </a:cubicBezTo>
                <a:cubicBezTo>
                  <a:pt x="5095161" y="32981"/>
                  <a:pt x="5080142" y="29632"/>
                  <a:pt x="5068878" y="26283"/>
                </a:cubicBezTo>
                <a:cubicBezTo>
                  <a:pt x="5057613" y="21818"/>
                  <a:pt x="5042595" y="22934"/>
                  <a:pt x="5023821" y="24051"/>
                </a:cubicBezTo>
                <a:cubicBezTo>
                  <a:pt x="5023821" y="24051"/>
                  <a:pt x="5020066" y="26283"/>
                  <a:pt x="5016312" y="25167"/>
                </a:cubicBezTo>
                <a:cubicBezTo>
                  <a:pt x="4993783" y="21818"/>
                  <a:pt x="4975010" y="22934"/>
                  <a:pt x="4952481" y="25167"/>
                </a:cubicBezTo>
                <a:cubicBezTo>
                  <a:pt x="4948726" y="26283"/>
                  <a:pt x="4941217" y="25167"/>
                  <a:pt x="4933708" y="25167"/>
                </a:cubicBezTo>
                <a:cubicBezTo>
                  <a:pt x="4903670" y="25167"/>
                  <a:pt x="4873632" y="25167"/>
                  <a:pt x="4839839" y="25167"/>
                </a:cubicBezTo>
                <a:cubicBezTo>
                  <a:pt x="4821066" y="25167"/>
                  <a:pt x="4802292" y="26283"/>
                  <a:pt x="4783519" y="28516"/>
                </a:cubicBezTo>
                <a:cubicBezTo>
                  <a:pt x="4764745" y="30749"/>
                  <a:pt x="4760990" y="29632"/>
                  <a:pt x="4749726" y="25167"/>
                </a:cubicBezTo>
                <a:cubicBezTo>
                  <a:pt x="4749726" y="24051"/>
                  <a:pt x="4745971" y="22934"/>
                  <a:pt x="4742217" y="22934"/>
                </a:cubicBezTo>
                <a:cubicBezTo>
                  <a:pt x="4742217" y="24051"/>
                  <a:pt x="4738462" y="24051"/>
                  <a:pt x="4738462" y="22934"/>
                </a:cubicBezTo>
                <a:cubicBezTo>
                  <a:pt x="4715934" y="22934"/>
                  <a:pt x="4693405" y="25167"/>
                  <a:pt x="4670877" y="21818"/>
                </a:cubicBezTo>
                <a:cubicBezTo>
                  <a:pt x="4655858" y="24051"/>
                  <a:pt x="4637084" y="21818"/>
                  <a:pt x="4622065" y="21818"/>
                </a:cubicBezTo>
                <a:cubicBezTo>
                  <a:pt x="4577009" y="20702"/>
                  <a:pt x="4531952" y="24051"/>
                  <a:pt x="4486895" y="22934"/>
                </a:cubicBezTo>
                <a:cubicBezTo>
                  <a:pt x="4475631" y="22934"/>
                  <a:pt x="4464367" y="27400"/>
                  <a:pt x="4453103" y="24051"/>
                </a:cubicBezTo>
                <a:cubicBezTo>
                  <a:pt x="4445593" y="21818"/>
                  <a:pt x="4430575" y="25167"/>
                  <a:pt x="4419310" y="21818"/>
                </a:cubicBezTo>
                <a:cubicBezTo>
                  <a:pt x="4400537" y="21818"/>
                  <a:pt x="4381763" y="20702"/>
                  <a:pt x="4362990" y="22934"/>
                </a:cubicBezTo>
                <a:cubicBezTo>
                  <a:pt x="4344216" y="25167"/>
                  <a:pt x="4325442" y="24051"/>
                  <a:pt x="4317933" y="17353"/>
                </a:cubicBezTo>
                <a:cubicBezTo>
                  <a:pt x="4310423" y="15120"/>
                  <a:pt x="4302914" y="16237"/>
                  <a:pt x="4295404" y="16237"/>
                </a:cubicBezTo>
                <a:cubicBezTo>
                  <a:pt x="4216555" y="16237"/>
                  <a:pt x="4141461" y="15120"/>
                  <a:pt x="4066366" y="16237"/>
                </a:cubicBezTo>
                <a:cubicBezTo>
                  <a:pt x="4043838" y="16237"/>
                  <a:pt x="4021310" y="14004"/>
                  <a:pt x="4002536" y="11771"/>
                </a:cubicBezTo>
                <a:cubicBezTo>
                  <a:pt x="3991272" y="9539"/>
                  <a:pt x="3980008" y="8423"/>
                  <a:pt x="3968743" y="10655"/>
                </a:cubicBezTo>
                <a:cubicBezTo>
                  <a:pt x="3953724" y="12888"/>
                  <a:pt x="3938706" y="10655"/>
                  <a:pt x="3923687" y="11771"/>
                </a:cubicBezTo>
                <a:cubicBezTo>
                  <a:pt x="3919932" y="11771"/>
                  <a:pt x="3916177" y="11771"/>
                  <a:pt x="3916177" y="10655"/>
                </a:cubicBezTo>
                <a:cubicBezTo>
                  <a:pt x="3916177" y="6190"/>
                  <a:pt x="3904913" y="8423"/>
                  <a:pt x="3901158" y="8423"/>
                </a:cubicBezTo>
                <a:cubicBezTo>
                  <a:pt x="3886139" y="7306"/>
                  <a:pt x="3871121" y="8423"/>
                  <a:pt x="3856102" y="6190"/>
                </a:cubicBezTo>
                <a:cubicBezTo>
                  <a:pt x="3841083" y="3957"/>
                  <a:pt x="3833573" y="6190"/>
                  <a:pt x="3829819" y="12888"/>
                </a:cubicBezTo>
                <a:cubicBezTo>
                  <a:pt x="3829819" y="12888"/>
                  <a:pt x="3829819" y="14004"/>
                  <a:pt x="3829819" y="16237"/>
                </a:cubicBezTo>
                <a:cubicBezTo>
                  <a:pt x="3792271" y="16237"/>
                  <a:pt x="3754724" y="17353"/>
                  <a:pt x="3717177" y="15120"/>
                </a:cubicBezTo>
                <a:cubicBezTo>
                  <a:pt x="3690894" y="14004"/>
                  <a:pt x="3664611" y="15120"/>
                  <a:pt x="3642082" y="10655"/>
                </a:cubicBezTo>
                <a:cubicBezTo>
                  <a:pt x="3630818" y="9539"/>
                  <a:pt x="3623309" y="9539"/>
                  <a:pt x="3615799" y="9539"/>
                </a:cubicBezTo>
                <a:cubicBezTo>
                  <a:pt x="3544460" y="9539"/>
                  <a:pt x="3473120" y="9539"/>
                  <a:pt x="3401780" y="9539"/>
                </a:cubicBezTo>
                <a:cubicBezTo>
                  <a:pt x="3390516" y="9539"/>
                  <a:pt x="3379252" y="9539"/>
                  <a:pt x="3371742" y="9539"/>
                </a:cubicBezTo>
                <a:cubicBezTo>
                  <a:pt x="3360478" y="10655"/>
                  <a:pt x="3356723" y="7306"/>
                  <a:pt x="3349214" y="7306"/>
                </a:cubicBezTo>
                <a:cubicBezTo>
                  <a:pt x="3330440" y="8423"/>
                  <a:pt x="3311667" y="7306"/>
                  <a:pt x="3292893" y="9539"/>
                </a:cubicBezTo>
                <a:cubicBezTo>
                  <a:pt x="3277874" y="11771"/>
                  <a:pt x="3262855" y="8423"/>
                  <a:pt x="3244082" y="11771"/>
                </a:cubicBezTo>
                <a:cubicBezTo>
                  <a:pt x="3232817" y="12888"/>
                  <a:pt x="3217799" y="11771"/>
                  <a:pt x="3202780" y="11771"/>
                </a:cubicBezTo>
                <a:cubicBezTo>
                  <a:pt x="3199025" y="11771"/>
                  <a:pt x="3199025" y="12888"/>
                  <a:pt x="3195270" y="14004"/>
                </a:cubicBezTo>
                <a:cubicBezTo>
                  <a:pt x="3195270" y="15120"/>
                  <a:pt x="3199025" y="15120"/>
                  <a:pt x="3202780" y="15120"/>
                </a:cubicBezTo>
                <a:cubicBezTo>
                  <a:pt x="3210289" y="16237"/>
                  <a:pt x="3217799" y="16237"/>
                  <a:pt x="3225308" y="16237"/>
                </a:cubicBezTo>
                <a:cubicBezTo>
                  <a:pt x="3304157" y="16237"/>
                  <a:pt x="3383006" y="16237"/>
                  <a:pt x="3461856" y="16237"/>
                </a:cubicBezTo>
                <a:cubicBezTo>
                  <a:pt x="3469365" y="16237"/>
                  <a:pt x="3476875" y="15120"/>
                  <a:pt x="3484384" y="16237"/>
                </a:cubicBezTo>
                <a:cubicBezTo>
                  <a:pt x="3491893" y="16237"/>
                  <a:pt x="3495648" y="17353"/>
                  <a:pt x="3495648" y="19586"/>
                </a:cubicBezTo>
                <a:cubicBezTo>
                  <a:pt x="3495648" y="21818"/>
                  <a:pt x="3488139" y="21818"/>
                  <a:pt x="3484384" y="21818"/>
                </a:cubicBezTo>
                <a:cubicBezTo>
                  <a:pt x="3465610" y="21818"/>
                  <a:pt x="3450591" y="19586"/>
                  <a:pt x="3431818" y="22934"/>
                </a:cubicBezTo>
                <a:cubicBezTo>
                  <a:pt x="3428063" y="24051"/>
                  <a:pt x="3420554" y="24051"/>
                  <a:pt x="3413044" y="22934"/>
                </a:cubicBezTo>
                <a:cubicBezTo>
                  <a:pt x="3413044" y="22934"/>
                  <a:pt x="3409290" y="21818"/>
                  <a:pt x="3409290" y="21818"/>
                </a:cubicBezTo>
                <a:cubicBezTo>
                  <a:pt x="3390516" y="20702"/>
                  <a:pt x="3375497" y="24051"/>
                  <a:pt x="3360478" y="22934"/>
                </a:cubicBezTo>
                <a:cubicBezTo>
                  <a:pt x="3341704" y="21818"/>
                  <a:pt x="3330440" y="21818"/>
                  <a:pt x="3311667" y="22934"/>
                </a:cubicBezTo>
                <a:cubicBezTo>
                  <a:pt x="3292893" y="24051"/>
                  <a:pt x="3270365" y="24051"/>
                  <a:pt x="3251591" y="22934"/>
                </a:cubicBezTo>
                <a:cubicBezTo>
                  <a:pt x="3210289" y="22934"/>
                  <a:pt x="3172742" y="20702"/>
                  <a:pt x="3135195" y="17353"/>
                </a:cubicBezTo>
                <a:cubicBezTo>
                  <a:pt x="3120176" y="16237"/>
                  <a:pt x="3112666" y="12888"/>
                  <a:pt x="3097647" y="14004"/>
                </a:cubicBezTo>
                <a:cubicBezTo>
                  <a:pt x="3086383" y="9539"/>
                  <a:pt x="3078874" y="14004"/>
                  <a:pt x="3067610" y="14004"/>
                </a:cubicBezTo>
                <a:cubicBezTo>
                  <a:pt x="3063855" y="15120"/>
                  <a:pt x="3060100" y="16237"/>
                  <a:pt x="3056345" y="17353"/>
                </a:cubicBezTo>
                <a:cubicBezTo>
                  <a:pt x="3052591" y="19586"/>
                  <a:pt x="3041327" y="20702"/>
                  <a:pt x="3037572" y="19586"/>
                </a:cubicBezTo>
                <a:cubicBezTo>
                  <a:pt x="3018798" y="16237"/>
                  <a:pt x="2996270" y="18469"/>
                  <a:pt x="2977496" y="17353"/>
                </a:cubicBezTo>
                <a:cubicBezTo>
                  <a:pt x="2969987" y="17353"/>
                  <a:pt x="2966232" y="18469"/>
                  <a:pt x="2962477" y="19586"/>
                </a:cubicBezTo>
                <a:cubicBezTo>
                  <a:pt x="2958723" y="21818"/>
                  <a:pt x="2951213" y="24051"/>
                  <a:pt x="2947458" y="25167"/>
                </a:cubicBezTo>
                <a:cubicBezTo>
                  <a:pt x="2936194" y="25167"/>
                  <a:pt x="2936194" y="24051"/>
                  <a:pt x="2936194" y="22934"/>
                </a:cubicBezTo>
                <a:cubicBezTo>
                  <a:pt x="2939949" y="17353"/>
                  <a:pt x="2921175" y="15120"/>
                  <a:pt x="2913666" y="11771"/>
                </a:cubicBezTo>
                <a:cubicBezTo>
                  <a:pt x="2909911" y="10655"/>
                  <a:pt x="2906156" y="12888"/>
                  <a:pt x="2902402" y="12888"/>
                </a:cubicBezTo>
                <a:cubicBezTo>
                  <a:pt x="2894892" y="14004"/>
                  <a:pt x="2883628" y="16237"/>
                  <a:pt x="2872364" y="16237"/>
                </a:cubicBezTo>
                <a:cubicBezTo>
                  <a:pt x="2868609" y="15120"/>
                  <a:pt x="2864855" y="15120"/>
                  <a:pt x="2864855" y="17353"/>
                </a:cubicBezTo>
                <a:cubicBezTo>
                  <a:pt x="2861100" y="21818"/>
                  <a:pt x="2849836" y="21818"/>
                  <a:pt x="2838571" y="21818"/>
                </a:cubicBezTo>
                <a:cubicBezTo>
                  <a:pt x="2827307" y="21818"/>
                  <a:pt x="2816043" y="22934"/>
                  <a:pt x="2812288" y="17353"/>
                </a:cubicBezTo>
                <a:cubicBezTo>
                  <a:pt x="2812288" y="15120"/>
                  <a:pt x="2804779" y="16237"/>
                  <a:pt x="2804779" y="15120"/>
                </a:cubicBezTo>
                <a:cubicBezTo>
                  <a:pt x="2797269" y="14004"/>
                  <a:pt x="2782251" y="14004"/>
                  <a:pt x="2786005" y="9539"/>
                </a:cubicBezTo>
                <a:cubicBezTo>
                  <a:pt x="2774741" y="2841"/>
                  <a:pt x="2752213" y="1725"/>
                  <a:pt x="2729684" y="8423"/>
                </a:cubicBezTo>
                <a:cubicBezTo>
                  <a:pt x="2722175" y="10655"/>
                  <a:pt x="2710911" y="14004"/>
                  <a:pt x="2703401" y="16237"/>
                </a:cubicBezTo>
                <a:cubicBezTo>
                  <a:pt x="2692137" y="19586"/>
                  <a:pt x="2680873" y="19586"/>
                  <a:pt x="2669609" y="19586"/>
                </a:cubicBezTo>
                <a:cubicBezTo>
                  <a:pt x="2669609" y="17353"/>
                  <a:pt x="2669609" y="16237"/>
                  <a:pt x="2669609" y="14004"/>
                </a:cubicBezTo>
                <a:cubicBezTo>
                  <a:pt x="2669609" y="11771"/>
                  <a:pt x="2665854" y="9539"/>
                  <a:pt x="2654590" y="7306"/>
                </a:cubicBezTo>
                <a:cubicBezTo>
                  <a:pt x="2647081" y="7306"/>
                  <a:pt x="2639571" y="5074"/>
                  <a:pt x="2632062" y="7306"/>
                </a:cubicBezTo>
                <a:cubicBezTo>
                  <a:pt x="2624552" y="9539"/>
                  <a:pt x="2617043" y="10655"/>
                  <a:pt x="2609534" y="9539"/>
                </a:cubicBezTo>
                <a:cubicBezTo>
                  <a:pt x="2594515" y="8423"/>
                  <a:pt x="2594515" y="14004"/>
                  <a:pt x="2583250" y="14004"/>
                </a:cubicBezTo>
                <a:cubicBezTo>
                  <a:pt x="2571986" y="12888"/>
                  <a:pt x="2571986" y="15120"/>
                  <a:pt x="2568231" y="18469"/>
                </a:cubicBezTo>
                <a:cubicBezTo>
                  <a:pt x="2568231" y="19586"/>
                  <a:pt x="2564477" y="20702"/>
                  <a:pt x="2560722" y="21818"/>
                </a:cubicBezTo>
                <a:cubicBezTo>
                  <a:pt x="2545703" y="24051"/>
                  <a:pt x="2538194" y="27400"/>
                  <a:pt x="2526930" y="29632"/>
                </a:cubicBezTo>
                <a:cubicBezTo>
                  <a:pt x="2519420" y="31865"/>
                  <a:pt x="2504401" y="31865"/>
                  <a:pt x="2496892" y="29632"/>
                </a:cubicBezTo>
                <a:cubicBezTo>
                  <a:pt x="2493137" y="28516"/>
                  <a:pt x="2489382" y="27400"/>
                  <a:pt x="2485628" y="26283"/>
                </a:cubicBezTo>
                <a:cubicBezTo>
                  <a:pt x="2466854" y="20702"/>
                  <a:pt x="2463099" y="19586"/>
                  <a:pt x="2433061" y="16237"/>
                </a:cubicBezTo>
                <a:cubicBezTo>
                  <a:pt x="2421797" y="15120"/>
                  <a:pt x="2425552" y="11771"/>
                  <a:pt x="2429307" y="10655"/>
                </a:cubicBezTo>
                <a:cubicBezTo>
                  <a:pt x="2429307" y="9539"/>
                  <a:pt x="2436816" y="7306"/>
                  <a:pt x="2429307" y="5074"/>
                </a:cubicBezTo>
                <a:cubicBezTo>
                  <a:pt x="2418043" y="2841"/>
                  <a:pt x="2410533" y="-1624"/>
                  <a:pt x="2395514" y="608"/>
                </a:cubicBezTo>
                <a:cubicBezTo>
                  <a:pt x="2380495" y="2841"/>
                  <a:pt x="2365476" y="1725"/>
                  <a:pt x="2354212" y="2841"/>
                </a:cubicBezTo>
                <a:cubicBezTo>
                  <a:pt x="2342948" y="2841"/>
                  <a:pt x="2331684" y="6190"/>
                  <a:pt x="2316665" y="6190"/>
                </a:cubicBezTo>
                <a:cubicBezTo>
                  <a:pt x="2312910" y="6190"/>
                  <a:pt x="2312910" y="6190"/>
                  <a:pt x="2309156" y="7306"/>
                </a:cubicBezTo>
                <a:cubicBezTo>
                  <a:pt x="2297891" y="10655"/>
                  <a:pt x="2286627" y="12888"/>
                  <a:pt x="2271608" y="11771"/>
                </a:cubicBezTo>
                <a:cubicBezTo>
                  <a:pt x="2256589" y="11771"/>
                  <a:pt x="2241571" y="11771"/>
                  <a:pt x="2230306" y="10655"/>
                </a:cubicBezTo>
                <a:cubicBezTo>
                  <a:pt x="2215288" y="9539"/>
                  <a:pt x="2196514" y="9539"/>
                  <a:pt x="2177740" y="9539"/>
                </a:cubicBezTo>
                <a:cubicBezTo>
                  <a:pt x="2170231" y="9539"/>
                  <a:pt x="2166476" y="9539"/>
                  <a:pt x="2166476" y="7306"/>
                </a:cubicBezTo>
                <a:cubicBezTo>
                  <a:pt x="2166476" y="6190"/>
                  <a:pt x="2158967" y="5074"/>
                  <a:pt x="2155212" y="3957"/>
                </a:cubicBezTo>
                <a:cubicBezTo>
                  <a:pt x="2140193" y="-508"/>
                  <a:pt x="2117665" y="-508"/>
                  <a:pt x="2106400" y="5074"/>
                </a:cubicBezTo>
                <a:cubicBezTo>
                  <a:pt x="2102646" y="7306"/>
                  <a:pt x="2102646" y="8423"/>
                  <a:pt x="2095136" y="8423"/>
                </a:cubicBezTo>
                <a:cubicBezTo>
                  <a:pt x="2091382" y="8423"/>
                  <a:pt x="2083872" y="7306"/>
                  <a:pt x="2083872" y="8423"/>
                </a:cubicBezTo>
                <a:cubicBezTo>
                  <a:pt x="2072608" y="12888"/>
                  <a:pt x="2057589" y="11771"/>
                  <a:pt x="2042570" y="11771"/>
                </a:cubicBezTo>
                <a:cubicBezTo>
                  <a:pt x="2020042" y="11771"/>
                  <a:pt x="1993759" y="11771"/>
                  <a:pt x="1971230" y="11771"/>
                </a:cubicBezTo>
                <a:cubicBezTo>
                  <a:pt x="1944947" y="10655"/>
                  <a:pt x="1918664" y="15120"/>
                  <a:pt x="1892381" y="14004"/>
                </a:cubicBezTo>
                <a:cubicBezTo>
                  <a:pt x="1884872" y="14004"/>
                  <a:pt x="1877362" y="16237"/>
                  <a:pt x="1869853" y="16237"/>
                </a:cubicBezTo>
                <a:cubicBezTo>
                  <a:pt x="1858589" y="15120"/>
                  <a:pt x="1858589" y="15120"/>
                  <a:pt x="1862343" y="11771"/>
                </a:cubicBezTo>
                <a:cubicBezTo>
                  <a:pt x="1866098" y="8423"/>
                  <a:pt x="1866098" y="8423"/>
                  <a:pt x="1854834" y="8423"/>
                </a:cubicBezTo>
                <a:cubicBezTo>
                  <a:pt x="1839815" y="8423"/>
                  <a:pt x="1824796" y="8423"/>
                  <a:pt x="1813532" y="8423"/>
                </a:cubicBezTo>
                <a:cubicBezTo>
                  <a:pt x="1802268" y="7306"/>
                  <a:pt x="1791004" y="8423"/>
                  <a:pt x="1783494" y="6190"/>
                </a:cubicBezTo>
                <a:cubicBezTo>
                  <a:pt x="1783494" y="5074"/>
                  <a:pt x="1772230" y="5074"/>
                  <a:pt x="1768475" y="6190"/>
                </a:cubicBezTo>
                <a:cubicBezTo>
                  <a:pt x="1760966" y="8423"/>
                  <a:pt x="1753456" y="8423"/>
                  <a:pt x="1745947" y="8423"/>
                </a:cubicBezTo>
                <a:cubicBezTo>
                  <a:pt x="1712154" y="8423"/>
                  <a:pt x="1674607" y="8423"/>
                  <a:pt x="1640815" y="8423"/>
                </a:cubicBezTo>
                <a:cubicBezTo>
                  <a:pt x="1618286" y="8423"/>
                  <a:pt x="1595758" y="8423"/>
                  <a:pt x="1576984" y="5074"/>
                </a:cubicBezTo>
                <a:cubicBezTo>
                  <a:pt x="1569475" y="2841"/>
                  <a:pt x="1554456" y="2841"/>
                  <a:pt x="1550701" y="3957"/>
                </a:cubicBezTo>
                <a:cubicBezTo>
                  <a:pt x="1539437" y="7306"/>
                  <a:pt x="1524418" y="5074"/>
                  <a:pt x="1513154" y="7306"/>
                </a:cubicBezTo>
                <a:cubicBezTo>
                  <a:pt x="1505645" y="9539"/>
                  <a:pt x="1490626" y="11771"/>
                  <a:pt x="1479362" y="9539"/>
                </a:cubicBezTo>
                <a:cubicBezTo>
                  <a:pt x="1460588" y="14004"/>
                  <a:pt x="1441814" y="11771"/>
                  <a:pt x="1426795" y="11771"/>
                </a:cubicBezTo>
                <a:cubicBezTo>
                  <a:pt x="1408022" y="11771"/>
                  <a:pt x="1389248" y="12888"/>
                  <a:pt x="1370474" y="10655"/>
                </a:cubicBezTo>
                <a:cubicBezTo>
                  <a:pt x="1359210" y="8423"/>
                  <a:pt x="1340437" y="9539"/>
                  <a:pt x="1325418" y="9539"/>
                </a:cubicBezTo>
                <a:cubicBezTo>
                  <a:pt x="1302889" y="10655"/>
                  <a:pt x="1276606" y="7306"/>
                  <a:pt x="1250323" y="7306"/>
                </a:cubicBezTo>
                <a:cubicBezTo>
                  <a:pt x="1239059" y="8423"/>
                  <a:pt x="1227795" y="8423"/>
                  <a:pt x="1220286" y="11771"/>
                </a:cubicBezTo>
                <a:cubicBezTo>
                  <a:pt x="1220286" y="12888"/>
                  <a:pt x="1216531" y="14004"/>
                  <a:pt x="1220286" y="15120"/>
                </a:cubicBezTo>
                <a:cubicBezTo>
                  <a:pt x="1227795" y="16237"/>
                  <a:pt x="1235304" y="15120"/>
                  <a:pt x="1231550" y="18469"/>
                </a:cubicBezTo>
                <a:cubicBezTo>
                  <a:pt x="1231550" y="20702"/>
                  <a:pt x="1224040" y="19586"/>
                  <a:pt x="1220286" y="19586"/>
                </a:cubicBezTo>
                <a:cubicBezTo>
                  <a:pt x="1216531" y="19586"/>
                  <a:pt x="1212776" y="19586"/>
                  <a:pt x="1205267" y="19586"/>
                </a:cubicBezTo>
                <a:cubicBezTo>
                  <a:pt x="1201512" y="19586"/>
                  <a:pt x="1194003" y="19586"/>
                  <a:pt x="1186493" y="19586"/>
                </a:cubicBezTo>
                <a:cubicBezTo>
                  <a:pt x="1186493" y="20702"/>
                  <a:pt x="1186493" y="21818"/>
                  <a:pt x="1186493" y="22934"/>
                </a:cubicBezTo>
                <a:cubicBezTo>
                  <a:pt x="1190248" y="22934"/>
                  <a:pt x="1194003" y="22934"/>
                  <a:pt x="1201512" y="22934"/>
                </a:cubicBezTo>
                <a:cubicBezTo>
                  <a:pt x="1212776" y="22934"/>
                  <a:pt x="1216531" y="24051"/>
                  <a:pt x="1212776" y="27400"/>
                </a:cubicBezTo>
                <a:cubicBezTo>
                  <a:pt x="1231550" y="26283"/>
                  <a:pt x="1246569" y="30749"/>
                  <a:pt x="1265342" y="29632"/>
                </a:cubicBezTo>
                <a:cubicBezTo>
                  <a:pt x="1284116" y="22934"/>
                  <a:pt x="1314154" y="22934"/>
                  <a:pt x="1340437" y="24051"/>
                </a:cubicBezTo>
                <a:cubicBezTo>
                  <a:pt x="1344192" y="24051"/>
                  <a:pt x="1344192" y="25167"/>
                  <a:pt x="1344192" y="26283"/>
                </a:cubicBezTo>
                <a:cubicBezTo>
                  <a:pt x="1340437" y="28516"/>
                  <a:pt x="1332927" y="29632"/>
                  <a:pt x="1325418" y="29632"/>
                </a:cubicBezTo>
                <a:cubicBezTo>
                  <a:pt x="1314154" y="28516"/>
                  <a:pt x="1302889" y="29632"/>
                  <a:pt x="1295380" y="29632"/>
                </a:cubicBezTo>
                <a:cubicBezTo>
                  <a:pt x="1284116" y="28516"/>
                  <a:pt x="1276606" y="31865"/>
                  <a:pt x="1265342" y="30749"/>
                </a:cubicBezTo>
                <a:cubicBezTo>
                  <a:pt x="1257833" y="31865"/>
                  <a:pt x="1250323" y="32981"/>
                  <a:pt x="1242814" y="32981"/>
                </a:cubicBezTo>
                <a:cubicBezTo>
                  <a:pt x="1216531" y="32981"/>
                  <a:pt x="1194003" y="32981"/>
                  <a:pt x="1171474" y="32981"/>
                </a:cubicBezTo>
                <a:cubicBezTo>
                  <a:pt x="1156455" y="32981"/>
                  <a:pt x="1141436" y="31865"/>
                  <a:pt x="1130172" y="35214"/>
                </a:cubicBezTo>
                <a:cubicBezTo>
                  <a:pt x="1130172" y="35214"/>
                  <a:pt x="1126418" y="35214"/>
                  <a:pt x="1122663" y="35214"/>
                </a:cubicBezTo>
                <a:cubicBezTo>
                  <a:pt x="1103889" y="31865"/>
                  <a:pt x="1085116" y="36330"/>
                  <a:pt x="1066342" y="35214"/>
                </a:cubicBezTo>
                <a:cubicBezTo>
                  <a:pt x="1047568" y="34097"/>
                  <a:pt x="1028795" y="34097"/>
                  <a:pt x="1010021" y="35214"/>
                </a:cubicBezTo>
                <a:cubicBezTo>
                  <a:pt x="953700" y="38563"/>
                  <a:pt x="901134" y="36330"/>
                  <a:pt x="844813" y="37446"/>
                </a:cubicBezTo>
                <a:cubicBezTo>
                  <a:pt x="844813" y="37446"/>
                  <a:pt x="844813" y="36330"/>
                  <a:pt x="841058" y="36330"/>
                </a:cubicBezTo>
                <a:cubicBezTo>
                  <a:pt x="844813" y="34097"/>
                  <a:pt x="848568" y="35214"/>
                  <a:pt x="856077" y="35214"/>
                </a:cubicBezTo>
                <a:cubicBezTo>
                  <a:pt x="859832" y="35214"/>
                  <a:pt x="859832" y="34097"/>
                  <a:pt x="859832" y="34097"/>
                </a:cubicBezTo>
                <a:cubicBezTo>
                  <a:pt x="859832" y="32981"/>
                  <a:pt x="859832" y="30749"/>
                  <a:pt x="856077" y="31865"/>
                </a:cubicBezTo>
                <a:cubicBezTo>
                  <a:pt x="852323" y="31865"/>
                  <a:pt x="848568" y="29632"/>
                  <a:pt x="844813" y="29632"/>
                </a:cubicBezTo>
                <a:cubicBezTo>
                  <a:pt x="822285" y="30749"/>
                  <a:pt x="803511" y="27400"/>
                  <a:pt x="780982" y="27400"/>
                </a:cubicBezTo>
                <a:cubicBezTo>
                  <a:pt x="713397" y="27400"/>
                  <a:pt x="642058" y="27400"/>
                  <a:pt x="574473" y="27400"/>
                </a:cubicBezTo>
                <a:cubicBezTo>
                  <a:pt x="551945" y="27400"/>
                  <a:pt x="533171" y="26283"/>
                  <a:pt x="521907" y="20702"/>
                </a:cubicBezTo>
                <a:cubicBezTo>
                  <a:pt x="525661" y="18469"/>
                  <a:pt x="533171" y="18469"/>
                  <a:pt x="536926" y="17353"/>
                </a:cubicBezTo>
                <a:cubicBezTo>
                  <a:pt x="559454" y="15120"/>
                  <a:pt x="566963" y="15120"/>
                  <a:pt x="574473" y="21818"/>
                </a:cubicBezTo>
                <a:cubicBezTo>
                  <a:pt x="578228" y="24051"/>
                  <a:pt x="581982" y="24051"/>
                  <a:pt x="585737" y="22934"/>
                </a:cubicBezTo>
                <a:cubicBezTo>
                  <a:pt x="597001" y="20702"/>
                  <a:pt x="612020" y="21818"/>
                  <a:pt x="623284" y="21818"/>
                </a:cubicBezTo>
                <a:cubicBezTo>
                  <a:pt x="645812" y="21818"/>
                  <a:pt x="664586" y="21818"/>
                  <a:pt x="687115" y="18469"/>
                </a:cubicBezTo>
                <a:cubicBezTo>
                  <a:pt x="694624" y="17353"/>
                  <a:pt x="709643" y="16237"/>
                  <a:pt x="713397" y="17353"/>
                </a:cubicBezTo>
                <a:cubicBezTo>
                  <a:pt x="728417" y="20702"/>
                  <a:pt x="747190" y="18469"/>
                  <a:pt x="758454" y="20702"/>
                </a:cubicBezTo>
                <a:cubicBezTo>
                  <a:pt x="765964" y="21818"/>
                  <a:pt x="773473" y="21818"/>
                  <a:pt x="780982" y="20702"/>
                </a:cubicBezTo>
                <a:cubicBezTo>
                  <a:pt x="796002" y="18469"/>
                  <a:pt x="807266" y="18469"/>
                  <a:pt x="822285" y="20702"/>
                </a:cubicBezTo>
                <a:cubicBezTo>
                  <a:pt x="833549" y="21818"/>
                  <a:pt x="841058" y="21818"/>
                  <a:pt x="852323" y="19586"/>
                </a:cubicBezTo>
                <a:cubicBezTo>
                  <a:pt x="871096" y="14004"/>
                  <a:pt x="897379" y="12888"/>
                  <a:pt x="923662" y="14004"/>
                </a:cubicBezTo>
                <a:cubicBezTo>
                  <a:pt x="931172" y="14004"/>
                  <a:pt x="938681" y="15120"/>
                  <a:pt x="942436" y="16237"/>
                </a:cubicBezTo>
                <a:cubicBezTo>
                  <a:pt x="961209" y="20702"/>
                  <a:pt x="979983" y="21818"/>
                  <a:pt x="998757" y="21818"/>
                </a:cubicBezTo>
                <a:cubicBezTo>
                  <a:pt x="1017531" y="21818"/>
                  <a:pt x="1040059" y="21818"/>
                  <a:pt x="1058832" y="21818"/>
                </a:cubicBezTo>
                <a:cubicBezTo>
                  <a:pt x="1081361" y="21818"/>
                  <a:pt x="1107644" y="20702"/>
                  <a:pt x="1130172" y="17353"/>
                </a:cubicBezTo>
                <a:cubicBezTo>
                  <a:pt x="1137682" y="17353"/>
                  <a:pt x="1145191" y="17353"/>
                  <a:pt x="1148946" y="17353"/>
                </a:cubicBezTo>
                <a:cubicBezTo>
                  <a:pt x="1160210" y="17353"/>
                  <a:pt x="1163965" y="16237"/>
                  <a:pt x="1167719" y="14004"/>
                </a:cubicBezTo>
                <a:cubicBezTo>
                  <a:pt x="1141436" y="15120"/>
                  <a:pt x="1122663" y="11771"/>
                  <a:pt x="1100134" y="11771"/>
                </a:cubicBezTo>
                <a:cubicBezTo>
                  <a:pt x="1070097" y="10655"/>
                  <a:pt x="1040059" y="9539"/>
                  <a:pt x="1013776" y="7306"/>
                </a:cubicBezTo>
                <a:cubicBezTo>
                  <a:pt x="995002" y="6190"/>
                  <a:pt x="976229" y="5074"/>
                  <a:pt x="957455" y="3957"/>
                </a:cubicBezTo>
                <a:cubicBezTo>
                  <a:pt x="934926" y="2841"/>
                  <a:pt x="916153" y="5074"/>
                  <a:pt x="897379" y="3957"/>
                </a:cubicBezTo>
                <a:cubicBezTo>
                  <a:pt x="882360" y="2841"/>
                  <a:pt x="871096" y="6190"/>
                  <a:pt x="852323" y="6190"/>
                </a:cubicBezTo>
                <a:cubicBezTo>
                  <a:pt x="841058" y="5074"/>
                  <a:pt x="826039" y="6190"/>
                  <a:pt x="811020" y="6190"/>
                </a:cubicBezTo>
                <a:cubicBezTo>
                  <a:pt x="807266" y="6190"/>
                  <a:pt x="807266" y="6190"/>
                  <a:pt x="803511" y="6190"/>
                </a:cubicBezTo>
                <a:cubicBezTo>
                  <a:pt x="788492" y="11771"/>
                  <a:pt x="769719" y="10655"/>
                  <a:pt x="750945" y="8423"/>
                </a:cubicBezTo>
                <a:cubicBezTo>
                  <a:pt x="735926" y="6190"/>
                  <a:pt x="720907" y="7306"/>
                  <a:pt x="705888" y="3957"/>
                </a:cubicBezTo>
                <a:cubicBezTo>
                  <a:pt x="705888" y="3957"/>
                  <a:pt x="702134" y="3957"/>
                  <a:pt x="698379" y="5074"/>
                </a:cubicBezTo>
                <a:cubicBezTo>
                  <a:pt x="694624" y="6190"/>
                  <a:pt x="690869" y="6190"/>
                  <a:pt x="687115" y="6190"/>
                </a:cubicBezTo>
                <a:cubicBezTo>
                  <a:pt x="649567" y="5074"/>
                  <a:pt x="612020" y="9539"/>
                  <a:pt x="574473" y="7306"/>
                </a:cubicBezTo>
                <a:cubicBezTo>
                  <a:pt x="559454" y="7306"/>
                  <a:pt x="551945" y="10655"/>
                  <a:pt x="540680" y="9539"/>
                </a:cubicBezTo>
                <a:cubicBezTo>
                  <a:pt x="529416" y="9539"/>
                  <a:pt x="514397" y="9539"/>
                  <a:pt x="503133" y="9539"/>
                </a:cubicBezTo>
                <a:cubicBezTo>
                  <a:pt x="480605" y="10655"/>
                  <a:pt x="461831" y="6190"/>
                  <a:pt x="443058" y="8423"/>
                </a:cubicBezTo>
                <a:cubicBezTo>
                  <a:pt x="435548" y="8423"/>
                  <a:pt x="431793" y="8423"/>
                  <a:pt x="428039" y="8423"/>
                </a:cubicBezTo>
                <a:cubicBezTo>
                  <a:pt x="424284" y="8423"/>
                  <a:pt x="420529" y="7306"/>
                  <a:pt x="416775" y="9539"/>
                </a:cubicBezTo>
                <a:cubicBezTo>
                  <a:pt x="416775" y="10655"/>
                  <a:pt x="420529" y="12888"/>
                  <a:pt x="424284" y="12888"/>
                </a:cubicBezTo>
                <a:cubicBezTo>
                  <a:pt x="435548" y="14004"/>
                  <a:pt x="446812" y="17353"/>
                  <a:pt x="461831" y="17353"/>
                </a:cubicBezTo>
                <a:cubicBezTo>
                  <a:pt x="469341" y="17353"/>
                  <a:pt x="469341" y="19586"/>
                  <a:pt x="476850" y="20702"/>
                </a:cubicBezTo>
                <a:cubicBezTo>
                  <a:pt x="458076" y="24051"/>
                  <a:pt x="439303" y="24051"/>
                  <a:pt x="420529" y="25167"/>
                </a:cubicBezTo>
                <a:cubicBezTo>
                  <a:pt x="405510" y="26283"/>
                  <a:pt x="394246" y="28516"/>
                  <a:pt x="379227" y="29632"/>
                </a:cubicBezTo>
                <a:cubicBezTo>
                  <a:pt x="375472" y="29632"/>
                  <a:pt x="367963" y="31865"/>
                  <a:pt x="371718" y="34097"/>
                </a:cubicBezTo>
                <a:cubicBezTo>
                  <a:pt x="375472" y="36330"/>
                  <a:pt x="382982" y="35214"/>
                  <a:pt x="386737" y="35214"/>
                </a:cubicBezTo>
                <a:cubicBezTo>
                  <a:pt x="413020" y="35214"/>
                  <a:pt x="435548" y="35214"/>
                  <a:pt x="461831" y="35214"/>
                </a:cubicBezTo>
                <a:cubicBezTo>
                  <a:pt x="506888" y="35214"/>
                  <a:pt x="551945" y="38563"/>
                  <a:pt x="593247" y="45260"/>
                </a:cubicBezTo>
                <a:cubicBezTo>
                  <a:pt x="608265" y="47493"/>
                  <a:pt x="627039" y="46377"/>
                  <a:pt x="642058" y="48609"/>
                </a:cubicBezTo>
                <a:cubicBezTo>
                  <a:pt x="657077" y="49726"/>
                  <a:pt x="675850" y="48609"/>
                  <a:pt x="694624" y="47493"/>
                </a:cubicBezTo>
                <a:cubicBezTo>
                  <a:pt x="709643" y="45260"/>
                  <a:pt x="732171" y="44144"/>
                  <a:pt x="750945" y="44144"/>
                </a:cubicBezTo>
                <a:cubicBezTo>
                  <a:pt x="780982" y="45260"/>
                  <a:pt x="811020" y="43028"/>
                  <a:pt x="841058" y="46377"/>
                </a:cubicBezTo>
                <a:cubicBezTo>
                  <a:pt x="844813" y="47493"/>
                  <a:pt x="848568" y="47493"/>
                  <a:pt x="852323" y="46377"/>
                </a:cubicBezTo>
                <a:cubicBezTo>
                  <a:pt x="882360" y="43028"/>
                  <a:pt x="912398" y="45260"/>
                  <a:pt x="942436" y="45260"/>
                </a:cubicBezTo>
                <a:cubicBezTo>
                  <a:pt x="976229" y="44144"/>
                  <a:pt x="1006266" y="43028"/>
                  <a:pt x="1040059" y="45260"/>
                </a:cubicBezTo>
                <a:cubicBezTo>
                  <a:pt x="1066342" y="46377"/>
                  <a:pt x="1092625" y="46377"/>
                  <a:pt x="1118908" y="46377"/>
                </a:cubicBezTo>
                <a:cubicBezTo>
                  <a:pt x="1126418" y="46377"/>
                  <a:pt x="1130172" y="47493"/>
                  <a:pt x="1133927" y="49726"/>
                </a:cubicBezTo>
                <a:cubicBezTo>
                  <a:pt x="1137682" y="50842"/>
                  <a:pt x="1133927" y="51958"/>
                  <a:pt x="1130172" y="53074"/>
                </a:cubicBezTo>
                <a:cubicBezTo>
                  <a:pt x="1122663" y="53074"/>
                  <a:pt x="1115153" y="53074"/>
                  <a:pt x="1107644" y="54191"/>
                </a:cubicBezTo>
                <a:cubicBezTo>
                  <a:pt x="1111399" y="55307"/>
                  <a:pt x="1115153" y="56423"/>
                  <a:pt x="1118908" y="56423"/>
                </a:cubicBezTo>
                <a:cubicBezTo>
                  <a:pt x="1133927" y="55307"/>
                  <a:pt x="1148946" y="60889"/>
                  <a:pt x="1167719" y="56423"/>
                </a:cubicBezTo>
                <a:cubicBezTo>
                  <a:pt x="1167719" y="56423"/>
                  <a:pt x="1171474" y="56423"/>
                  <a:pt x="1171474" y="56423"/>
                </a:cubicBezTo>
                <a:cubicBezTo>
                  <a:pt x="1197757" y="57540"/>
                  <a:pt x="1220286" y="53074"/>
                  <a:pt x="1246569" y="54191"/>
                </a:cubicBezTo>
                <a:cubicBezTo>
                  <a:pt x="1246569" y="50842"/>
                  <a:pt x="1246569" y="48609"/>
                  <a:pt x="1246569" y="45260"/>
                </a:cubicBezTo>
                <a:cubicBezTo>
                  <a:pt x="1254078" y="44144"/>
                  <a:pt x="1257833" y="45260"/>
                  <a:pt x="1265342" y="45260"/>
                </a:cubicBezTo>
                <a:cubicBezTo>
                  <a:pt x="1265342" y="43028"/>
                  <a:pt x="1269097" y="43028"/>
                  <a:pt x="1272852" y="41912"/>
                </a:cubicBezTo>
                <a:cubicBezTo>
                  <a:pt x="1284116" y="39679"/>
                  <a:pt x="1299135" y="41912"/>
                  <a:pt x="1310399" y="39679"/>
                </a:cubicBezTo>
                <a:cubicBezTo>
                  <a:pt x="1314154" y="38563"/>
                  <a:pt x="1321663" y="41912"/>
                  <a:pt x="1332927" y="40795"/>
                </a:cubicBezTo>
                <a:cubicBezTo>
                  <a:pt x="1340437" y="40795"/>
                  <a:pt x="1336682" y="43028"/>
                  <a:pt x="1336682" y="45260"/>
                </a:cubicBezTo>
                <a:cubicBezTo>
                  <a:pt x="1336682" y="46377"/>
                  <a:pt x="1332927" y="46377"/>
                  <a:pt x="1329172" y="46377"/>
                </a:cubicBezTo>
                <a:cubicBezTo>
                  <a:pt x="1314154" y="46377"/>
                  <a:pt x="1299135" y="46377"/>
                  <a:pt x="1287871" y="46377"/>
                </a:cubicBezTo>
                <a:cubicBezTo>
                  <a:pt x="1284116" y="46377"/>
                  <a:pt x="1276606" y="46377"/>
                  <a:pt x="1280361" y="48609"/>
                </a:cubicBezTo>
                <a:cubicBezTo>
                  <a:pt x="1280361" y="48609"/>
                  <a:pt x="1284116" y="48609"/>
                  <a:pt x="1284116" y="48609"/>
                </a:cubicBezTo>
                <a:cubicBezTo>
                  <a:pt x="1287871" y="48609"/>
                  <a:pt x="1295380" y="47493"/>
                  <a:pt x="1299135" y="49726"/>
                </a:cubicBezTo>
                <a:cubicBezTo>
                  <a:pt x="1299135" y="53074"/>
                  <a:pt x="1291625" y="51958"/>
                  <a:pt x="1284116" y="53074"/>
                </a:cubicBezTo>
                <a:cubicBezTo>
                  <a:pt x="1276606" y="57540"/>
                  <a:pt x="1276606" y="58656"/>
                  <a:pt x="1287871" y="58656"/>
                </a:cubicBezTo>
                <a:cubicBezTo>
                  <a:pt x="1299135" y="58656"/>
                  <a:pt x="1310399" y="59772"/>
                  <a:pt x="1317908" y="59772"/>
                </a:cubicBezTo>
                <a:cubicBezTo>
                  <a:pt x="1340437" y="60889"/>
                  <a:pt x="1359210" y="63121"/>
                  <a:pt x="1385493" y="62005"/>
                </a:cubicBezTo>
                <a:cubicBezTo>
                  <a:pt x="1374229" y="65354"/>
                  <a:pt x="1362965" y="66470"/>
                  <a:pt x="1351701" y="66470"/>
                </a:cubicBezTo>
                <a:cubicBezTo>
                  <a:pt x="1310399" y="66470"/>
                  <a:pt x="1269097" y="66470"/>
                  <a:pt x="1231550" y="66470"/>
                </a:cubicBezTo>
                <a:cubicBezTo>
                  <a:pt x="1224040" y="66470"/>
                  <a:pt x="1216531" y="66470"/>
                  <a:pt x="1212776" y="65354"/>
                </a:cubicBezTo>
                <a:cubicBezTo>
                  <a:pt x="1197757" y="59772"/>
                  <a:pt x="1178984" y="63121"/>
                  <a:pt x="1160210" y="62005"/>
                </a:cubicBezTo>
                <a:cubicBezTo>
                  <a:pt x="1148946" y="62005"/>
                  <a:pt x="1137682" y="65354"/>
                  <a:pt x="1118908" y="67586"/>
                </a:cubicBezTo>
                <a:cubicBezTo>
                  <a:pt x="1152701" y="67586"/>
                  <a:pt x="1175229" y="68703"/>
                  <a:pt x="1197757" y="69819"/>
                </a:cubicBezTo>
                <a:cubicBezTo>
                  <a:pt x="1254078" y="73168"/>
                  <a:pt x="1310399" y="70935"/>
                  <a:pt x="1370474" y="72052"/>
                </a:cubicBezTo>
                <a:cubicBezTo>
                  <a:pt x="1351701" y="75400"/>
                  <a:pt x="1351701" y="75400"/>
                  <a:pt x="1314154" y="75400"/>
                </a:cubicBezTo>
                <a:cubicBezTo>
                  <a:pt x="1306644" y="77633"/>
                  <a:pt x="1310399" y="79866"/>
                  <a:pt x="1310399" y="80982"/>
                </a:cubicBezTo>
                <a:cubicBezTo>
                  <a:pt x="1310399" y="83215"/>
                  <a:pt x="1306644" y="84331"/>
                  <a:pt x="1302889" y="83215"/>
                </a:cubicBezTo>
                <a:cubicBezTo>
                  <a:pt x="1280361" y="77633"/>
                  <a:pt x="1254078" y="78749"/>
                  <a:pt x="1227795" y="76517"/>
                </a:cubicBezTo>
                <a:cubicBezTo>
                  <a:pt x="1220286" y="75400"/>
                  <a:pt x="1212776" y="77633"/>
                  <a:pt x="1201512" y="77633"/>
                </a:cubicBezTo>
                <a:cubicBezTo>
                  <a:pt x="1171474" y="77633"/>
                  <a:pt x="1141436" y="77633"/>
                  <a:pt x="1111399" y="77633"/>
                </a:cubicBezTo>
                <a:cubicBezTo>
                  <a:pt x="1088870" y="77633"/>
                  <a:pt x="1070097" y="80982"/>
                  <a:pt x="1047568" y="79866"/>
                </a:cubicBezTo>
                <a:cubicBezTo>
                  <a:pt x="1025040" y="78749"/>
                  <a:pt x="1002511" y="79866"/>
                  <a:pt x="979983" y="79866"/>
                </a:cubicBezTo>
                <a:cubicBezTo>
                  <a:pt x="957455" y="79866"/>
                  <a:pt x="934926" y="79866"/>
                  <a:pt x="912398" y="79866"/>
                </a:cubicBezTo>
                <a:cubicBezTo>
                  <a:pt x="916153" y="82098"/>
                  <a:pt x="923662" y="84331"/>
                  <a:pt x="931172" y="83215"/>
                </a:cubicBezTo>
                <a:cubicBezTo>
                  <a:pt x="949946" y="83215"/>
                  <a:pt x="968719" y="83215"/>
                  <a:pt x="991247" y="83215"/>
                </a:cubicBezTo>
                <a:cubicBezTo>
                  <a:pt x="995002" y="83215"/>
                  <a:pt x="998757" y="83215"/>
                  <a:pt x="1006266" y="84331"/>
                </a:cubicBezTo>
                <a:cubicBezTo>
                  <a:pt x="998757" y="92145"/>
                  <a:pt x="979983" y="96610"/>
                  <a:pt x="961209" y="101076"/>
                </a:cubicBezTo>
                <a:cubicBezTo>
                  <a:pt x="957455" y="102192"/>
                  <a:pt x="949946" y="103308"/>
                  <a:pt x="942436" y="103308"/>
                </a:cubicBezTo>
                <a:cubicBezTo>
                  <a:pt x="934926" y="103308"/>
                  <a:pt x="923662" y="103308"/>
                  <a:pt x="912398" y="104424"/>
                </a:cubicBezTo>
                <a:cubicBezTo>
                  <a:pt x="908643" y="105541"/>
                  <a:pt x="901134" y="105541"/>
                  <a:pt x="893624" y="104424"/>
                </a:cubicBezTo>
                <a:cubicBezTo>
                  <a:pt x="889870" y="102192"/>
                  <a:pt x="882360" y="103308"/>
                  <a:pt x="878605" y="103308"/>
                </a:cubicBezTo>
                <a:cubicBezTo>
                  <a:pt x="871096" y="103308"/>
                  <a:pt x="867341" y="102192"/>
                  <a:pt x="867341" y="104424"/>
                </a:cubicBezTo>
                <a:cubicBezTo>
                  <a:pt x="867341" y="106657"/>
                  <a:pt x="871096" y="106657"/>
                  <a:pt x="878605" y="106657"/>
                </a:cubicBezTo>
                <a:cubicBezTo>
                  <a:pt x="889870" y="106657"/>
                  <a:pt x="901134" y="106657"/>
                  <a:pt x="908643" y="106657"/>
                </a:cubicBezTo>
                <a:cubicBezTo>
                  <a:pt x="923662" y="106657"/>
                  <a:pt x="927417" y="110006"/>
                  <a:pt x="919908" y="113355"/>
                </a:cubicBezTo>
                <a:cubicBezTo>
                  <a:pt x="919908" y="113355"/>
                  <a:pt x="919908" y="114471"/>
                  <a:pt x="919908" y="115587"/>
                </a:cubicBezTo>
                <a:cubicBezTo>
                  <a:pt x="908643" y="122285"/>
                  <a:pt x="908643" y="122285"/>
                  <a:pt x="878605" y="122285"/>
                </a:cubicBezTo>
                <a:cubicBezTo>
                  <a:pt x="878605" y="122285"/>
                  <a:pt x="874851" y="122285"/>
                  <a:pt x="874851" y="122285"/>
                </a:cubicBezTo>
                <a:cubicBezTo>
                  <a:pt x="863587" y="125634"/>
                  <a:pt x="852323" y="125634"/>
                  <a:pt x="841058" y="122285"/>
                </a:cubicBezTo>
                <a:cubicBezTo>
                  <a:pt x="833549" y="122285"/>
                  <a:pt x="829794" y="122285"/>
                  <a:pt x="822285" y="122285"/>
                </a:cubicBezTo>
                <a:cubicBezTo>
                  <a:pt x="818530" y="122285"/>
                  <a:pt x="811020" y="123402"/>
                  <a:pt x="807266" y="120053"/>
                </a:cubicBezTo>
                <a:cubicBezTo>
                  <a:pt x="799756" y="120053"/>
                  <a:pt x="788492" y="121169"/>
                  <a:pt x="780982" y="120053"/>
                </a:cubicBezTo>
                <a:cubicBezTo>
                  <a:pt x="765964" y="120053"/>
                  <a:pt x="754700" y="121169"/>
                  <a:pt x="747190" y="122285"/>
                </a:cubicBezTo>
                <a:cubicBezTo>
                  <a:pt x="735926" y="124518"/>
                  <a:pt x="724662" y="124518"/>
                  <a:pt x="713397" y="122285"/>
                </a:cubicBezTo>
                <a:cubicBezTo>
                  <a:pt x="705888" y="121169"/>
                  <a:pt x="690869" y="120053"/>
                  <a:pt x="679605" y="120053"/>
                </a:cubicBezTo>
                <a:cubicBezTo>
                  <a:pt x="675850" y="121169"/>
                  <a:pt x="668341" y="121169"/>
                  <a:pt x="664586" y="118936"/>
                </a:cubicBezTo>
                <a:cubicBezTo>
                  <a:pt x="660832" y="117820"/>
                  <a:pt x="657077" y="117820"/>
                  <a:pt x="653322" y="118936"/>
                </a:cubicBezTo>
                <a:cubicBezTo>
                  <a:pt x="634549" y="122285"/>
                  <a:pt x="612020" y="120053"/>
                  <a:pt x="593247" y="120053"/>
                </a:cubicBezTo>
                <a:cubicBezTo>
                  <a:pt x="593247" y="122285"/>
                  <a:pt x="597001" y="123402"/>
                  <a:pt x="589492" y="124518"/>
                </a:cubicBezTo>
                <a:cubicBezTo>
                  <a:pt x="585737" y="124518"/>
                  <a:pt x="578228" y="124518"/>
                  <a:pt x="581982" y="122285"/>
                </a:cubicBezTo>
                <a:cubicBezTo>
                  <a:pt x="574473" y="122285"/>
                  <a:pt x="566963" y="122285"/>
                  <a:pt x="559454" y="122285"/>
                </a:cubicBezTo>
                <a:cubicBezTo>
                  <a:pt x="559454" y="123402"/>
                  <a:pt x="563209" y="125634"/>
                  <a:pt x="555699" y="126750"/>
                </a:cubicBezTo>
                <a:cubicBezTo>
                  <a:pt x="551945" y="126750"/>
                  <a:pt x="548190" y="125634"/>
                  <a:pt x="548190" y="124518"/>
                </a:cubicBezTo>
                <a:cubicBezTo>
                  <a:pt x="540680" y="124518"/>
                  <a:pt x="533171" y="124518"/>
                  <a:pt x="529416" y="124518"/>
                </a:cubicBezTo>
                <a:cubicBezTo>
                  <a:pt x="525661" y="125634"/>
                  <a:pt x="529416" y="127867"/>
                  <a:pt x="521907" y="127867"/>
                </a:cubicBezTo>
                <a:cubicBezTo>
                  <a:pt x="518152" y="127867"/>
                  <a:pt x="510643" y="128983"/>
                  <a:pt x="506888" y="126750"/>
                </a:cubicBezTo>
                <a:cubicBezTo>
                  <a:pt x="499378" y="125634"/>
                  <a:pt x="488114" y="128983"/>
                  <a:pt x="480605" y="127867"/>
                </a:cubicBezTo>
                <a:cubicBezTo>
                  <a:pt x="469341" y="125634"/>
                  <a:pt x="461831" y="126750"/>
                  <a:pt x="454322" y="126750"/>
                </a:cubicBezTo>
                <a:cubicBezTo>
                  <a:pt x="446812" y="125634"/>
                  <a:pt x="443058" y="126750"/>
                  <a:pt x="435548" y="126750"/>
                </a:cubicBezTo>
                <a:cubicBezTo>
                  <a:pt x="424284" y="128983"/>
                  <a:pt x="405510" y="128983"/>
                  <a:pt x="390491" y="126750"/>
                </a:cubicBezTo>
                <a:cubicBezTo>
                  <a:pt x="379227" y="126750"/>
                  <a:pt x="367963" y="130099"/>
                  <a:pt x="352944" y="127867"/>
                </a:cubicBezTo>
                <a:cubicBezTo>
                  <a:pt x="352944" y="128983"/>
                  <a:pt x="341680" y="132332"/>
                  <a:pt x="337925" y="133448"/>
                </a:cubicBezTo>
                <a:cubicBezTo>
                  <a:pt x="322906" y="136797"/>
                  <a:pt x="322906" y="136797"/>
                  <a:pt x="311642" y="132332"/>
                </a:cubicBezTo>
                <a:cubicBezTo>
                  <a:pt x="307887" y="131216"/>
                  <a:pt x="304133" y="130099"/>
                  <a:pt x="307887" y="128983"/>
                </a:cubicBezTo>
                <a:cubicBezTo>
                  <a:pt x="311642" y="127867"/>
                  <a:pt x="311642" y="126750"/>
                  <a:pt x="319152" y="126750"/>
                </a:cubicBezTo>
                <a:cubicBezTo>
                  <a:pt x="330416" y="126750"/>
                  <a:pt x="341680" y="126750"/>
                  <a:pt x="352944" y="126750"/>
                </a:cubicBezTo>
                <a:cubicBezTo>
                  <a:pt x="364208" y="122285"/>
                  <a:pt x="379227" y="120053"/>
                  <a:pt x="401756" y="120053"/>
                </a:cubicBezTo>
                <a:cubicBezTo>
                  <a:pt x="409265" y="120053"/>
                  <a:pt x="416775" y="120053"/>
                  <a:pt x="424284" y="120053"/>
                </a:cubicBezTo>
                <a:cubicBezTo>
                  <a:pt x="461831" y="121169"/>
                  <a:pt x="499378" y="117820"/>
                  <a:pt x="536926" y="116704"/>
                </a:cubicBezTo>
                <a:cubicBezTo>
                  <a:pt x="540680" y="116704"/>
                  <a:pt x="544435" y="114471"/>
                  <a:pt x="551945" y="113355"/>
                </a:cubicBezTo>
                <a:cubicBezTo>
                  <a:pt x="529416" y="112239"/>
                  <a:pt x="506888" y="112239"/>
                  <a:pt x="488114" y="112239"/>
                </a:cubicBezTo>
                <a:cubicBezTo>
                  <a:pt x="488114" y="112239"/>
                  <a:pt x="488114" y="111122"/>
                  <a:pt x="488114" y="111122"/>
                </a:cubicBezTo>
                <a:cubicBezTo>
                  <a:pt x="510643" y="111122"/>
                  <a:pt x="533171" y="111122"/>
                  <a:pt x="551945" y="111122"/>
                </a:cubicBezTo>
                <a:cubicBezTo>
                  <a:pt x="574473" y="111122"/>
                  <a:pt x="593247" y="111122"/>
                  <a:pt x="612020" y="111122"/>
                </a:cubicBezTo>
                <a:cubicBezTo>
                  <a:pt x="615775" y="111122"/>
                  <a:pt x="623284" y="111122"/>
                  <a:pt x="627039" y="110006"/>
                </a:cubicBezTo>
                <a:cubicBezTo>
                  <a:pt x="634549" y="107773"/>
                  <a:pt x="630794" y="103308"/>
                  <a:pt x="645812" y="104424"/>
                </a:cubicBezTo>
                <a:cubicBezTo>
                  <a:pt x="657077" y="105541"/>
                  <a:pt x="664586" y="102192"/>
                  <a:pt x="675850" y="103308"/>
                </a:cubicBezTo>
                <a:cubicBezTo>
                  <a:pt x="683360" y="103308"/>
                  <a:pt x="694624" y="102192"/>
                  <a:pt x="702134" y="104424"/>
                </a:cubicBezTo>
                <a:cubicBezTo>
                  <a:pt x="705888" y="105541"/>
                  <a:pt x="709643" y="104424"/>
                  <a:pt x="717152" y="104424"/>
                </a:cubicBezTo>
                <a:cubicBezTo>
                  <a:pt x="713397" y="102192"/>
                  <a:pt x="705888" y="101076"/>
                  <a:pt x="705888" y="99959"/>
                </a:cubicBezTo>
                <a:cubicBezTo>
                  <a:pt x="702134" y="97727"/>
                  <a:pt x="705888" y="95494"/>
                  <a:pt x="713397" y="95494"/>
                </a:cubicBezTo>
                <a:cubicBezTo>
                  <a:pt x="720907" y="95494"/>
                  <a:pt x="732171" y="95494"/>
                  <a:pt x="732171" y="92145"/>
                </a:cubicBezTo>
                <a:cubicBezTo>
                  <a:pt x="732171" y="91029"/>
                  <a:pt x="739680" y="91029"/>
                  <a:pt x="743435" y="91029"/>
                </a:cubicBezTo>
                <a:cubicBezTo>
                  <a:pt x="762209" y="94378"/>
                  <a:pt x="780982" y="89912"/>
                  <a:pt x="796002" y="89912"/>
                </a:cubicBezTo>
                <a:cubicBezTo>
                  <a:pt x="799756" y="88796"/>
                  <a:pt x="803511" y="88796"/>
                  <a:pt x="803511" y="87680"/>
                </a:cubicBezTo>
                <a:cubicBezTo>
                  <a:pt x="803511" y="86563"/>
                  <a:pt x="799756" y="85447"/>
                  <a:pt x="796002" y="85447"/>
                </a:cubicBezTo>
                <a:cubicBezTo>
                  <a:pt x="777228" y="83215"/>
                  <a:pt x="758454" y="80982"/>
                  <a:pt x="743435" y="76517"/>
                </a:cubicBezTo>
                <a:cubicBezTo>
                  <a:pt x="735926" y="75400"/>
                  <a:pt x="732171" y="77633"/>
                  <a:pt x="732171" y="78749"/>
                </a:cubicBezTo>
                <a:cubicBezTo>
                  <a:pt x="732171" y="82098"/>
                  <a:pt x="728417" y="84331"/>
                  <a:pt x="717152" y="86563"/>
                </a:cubicBezTo>
                <a:cubicBezTo>
                  <a:pt x="713397" y="87680"/>
                  <a:pt x="709643" y="87680"/>
                  <a:pt x="705888" y="87680"/>
                </a:cubicBezTo>
                <a:cubicBezTo>
                  <a:pt x="694624" y="84331"/>
                  <a:pt x="675850" y="86563"/>
                  <a:pt x="664586" y="84331"/>
                </a:cubicBezTo>
                <a:cubicBezTo>
                  <a:pt x="657077" y="83215"/>
                  <a:pt x="649567" y="83215"/>
                  <a:pt x="638303" y="83215"/>
                </a:cubicBezTo>
                <a:cubicBezTo>
                  <a:pt x="630794" y="83215"/>
                  <a:pt x="627039" y="86563"/>
                  <a:pt x="623284" y="88796"/>
                </a:cubicBezTo>
                <a:cubicBezTo>
                  <a:pt x="615775" y="92145"/>
                  <a:pt x="600756" y="93261"/>
                  <a:pt x="593247" y="88796"/>
                </a:cubicBezTo>
                <a:cubicBezTo>
                  <a:pt x="593247" y="86563"/>
                  <a:pt x="589492" y="85447"/>
                  <a:pt x="585737" y="83215"/>
                </a:cubicBezTo>
                <a:cubicBezTo>
                  <a:pt x="585737" y="80982"/>
                  <a:pt x="578228" y="79866"/>
                  <a:pt x="566963" y="79866"/>
                </a:cubicBezTo>
                <a:cubicBezTo>
                  <a:pt x="559454" y="79866"/>
                  <a:pt x="551945" y="79866"/>
                  <a:pt x="544435" y="77633"/>
                </a:cubicBezTo>
                <a:cubicBezTo>
                  <a:pt x="533171" y="76517"/>
                  <a:pt x="521907" y="78749"/>
                  <a:pt x="514397" y="82098"/>
                </a:cubicBezTo>
                <a:cubicBezTo>
                  <a:pt x="503133" y="88796"/>
                  <a:pt x="480605" y="88796"/>
                  <a:pt x="461831" y="91029"/>
                </a:cubicBezTo>
                <a:cubicBezTo>
                  <a:pt x="454322" y="92145"/>
                  <a:pt x="446812" y="89912"/>
                  <a:pt x="435548" y="88796"/>
                </a:cubicBezTo>
                <a:cubicBezTo>
                  <a:pt x="424284" y="88796"/>
                  <a:pt x="413020" y="86563"/>
                  <a:pt x="405510" y="84331"/>
                </a:cubicBezTo>
                <a:cubicBezTo>
                  <a:pt x="382982" y="79866"/>
                  <a:pt x="379227" y="79866"/>
                  <a:pt x="364208" y="85447"/>
                </a:cubicBezTo>
                <a:cubicBezTo>
                  <a:pt x="360454" y="85447"/>
                  <a:pt x="360454" y="87680"/>
                  <a:pt x="356699" y="88796"/>
                </a:cubicBezTo>
                <a:cubicBezTo>
                  <a:pt x="334171" y="83215"/>
                  <a:pt x="315397" y="83215"/>
                  <a:pt x="292869" y="83215"/>
                </a:cubicBezTo>
                <a:cubicBezTo>
                  <a:pt x="277850" y="83215"/>
                  <a:pt x="266585" y="83215"/>
                  <a:pt x="251567" y="83215"/>
                </a:cubicBezTo>
                <a:cubicBezTo>
                  <a:pt x="221529" y="84331"/>
                  <a:pt x="191491" y="80982"/>
                  <a:pt x="157698" y="82098"/>
                </a:cubicBezTo>
                <a:cubicBezTo>
                  <a:pt x="146434" y="82098"/>
                  <a:pt x="142680" y="77633"/>
                  <a:pt x="131415" y="80982"/>
                </a:cubicBezTo>
                <a:cubicBezTo>
                  <a:pt x="120151" y="83215"/>
                  <a:pt x="108887" y="80982"/>
                  <a:pt x="101378" y="82098"/>
                </a:cubicBezTo>
                <a:cubicBezTo>
                  <a:pt x="90113" y="82098"/>
                  <a:pt x="78849" y="82098"/>
                  <a:pt x="67585" y="82098"/>
                </a:cubicBezTo>
                <a:cubicBezTo>
                  <a:pt x="60076" y="84331"/>
                  <a:pt x="67585" y="86563"/>
                  <a:pt x="63830" y="88796"/>
                </a:cubicBezTo>
                <a:cubicBezTo>
                  <a:pt x="52566" y="93261"/>
                  <a:pt x="37547" y="94378"/>
                  <a:pt x="18774" y="92145"/>
                </a:cubicBezTo>
                <a:cubicBezTo>
                  <a:pt x="15019" y="92145"/>
                  <a:pt x="15019" y="91029"/>
                  <a:pt x="7510" y="91029"/>
                </a:cubicBezTo>
                <a:cubicBezTo>
                  <a:pt x="3755" y="91029"/>
                  <a:pt x="0" y="92145"/>
                  <a:pt x="0" y="94378"/>
                </a:cubicBezTo>
                <a:cubicBezTo>
                  <a:pt x="0" y="95494"/>
                  <a:pt x="0" y="97727"/>
                  <a:pt x="7510" y="97727"/>
                </a:cubicBezTo>
                <a:cubicBezTo>
                  <a:pt x="18774" y="96610"/>
                  <a:pt x="30038" y="97727"/>
                  <a:pt x="37547" y="96610"/>
                </a:cubicBezTo>
                <a:cubicBezTo>
                  <a:pt x="52566" y="96610"/>
                  <a:pt x="60076" y="98843"/>
                  <a:pt x="71340" y="98843"/>
                </a:cubicBezTo>
                <a:cubicBezTo>
                  <a:pt x="78849" y="99959"/>
                  <a:pt x="82604" y="103308"/>
                  <a:pt x="82604" y="105541"/>
                </a:cubicBezTo>
                <a:cubicBezTo>
                  <a:pt x="90113" y="108890"/>
                  <a:pt x="90113" y="110006"/>
                  <a:pt x="101378" y="107773"/>
                </a:cubicBezTo>
                <a:cubicBezTo>
                  <a:pt x="116397" y="106657"/>
                  <a:pt x="131415" y="105541"/>
                  <a:pt x="146434" y="103308"/>
                </a:cubicBezTo>
                <a:cubicBezTo>
                  <a:pt x="150189" y="102192"/>
                  <a:pt x="157698" y="103308"/>
                  <a:pt x="165208" y="103308"/>
                </a:cubicBezTo>
                <a:cubicBezTo>
                  <a:pt x="168963" y="103308"/>
                  <a:pt x="168963" y="105541"/>
                  <a:pt x="172717" y="106657"/>
                </a:cubicBezTo>
                <a:cubicBezTo>
                  <a:pt x="180227" y="108890"/>
                  <a:pt x="172717" y="110006"/>
                  <a:pt x="168963" y="112239"/>
                </a:cubicBezTo>
                <a:cubicBezTo>
                  <a:pt x="165208" y="114471"/>
                  <a:pt x="153944" y="114471"/>
                  <a:pt x="146434" y="116704"/>
                </a:cubicBezTo>
                <a:cubicBezTo>
                  <a:pt x="142680" y="117820"/>
                  <a:pt x="142680" y="117820"/>
                  <a:pt x="142680" y="118936"/>
                </a:cubicBezTo>
                <a:cubicBezTo>
                  <a:pt x="142680" y="120053"/>
                  <a:pt x="146434" y="120053"/>
                  <a:pt x="150189" y="120053"/>
                </a:cubicBezTo>
                <a:cubicBezTo>
                  <a:pt x="161453" y="120053"/>
                  <a:pt x="176472" y="121169"/>
                  <a:pt x="187736" y="118936"/>
                </a:cubicBezTo>
                <a:cubicBezTo>
                  <a:pt x="187736" y="117820"/>
                  <a:pt x="191491" y="118936"/>
                  <a:pt x="191491" y="118936"/>
                </a:cubicBezTo>
                <a:cubicBezTo>
                  <a:pt x="199000" y="120053"/>
                  <a:pt x="191491" y="120053"/>
                  <a:pt x="191491" y="121169"/>
                </a:cubicBezTo>
                <a:cubicBezTo>
                  <a:pt x="187736" y="122285"/>
                  <a:pt x="187736" y="124518"/>
                  <a:pt x="195246" y="124518"/>
                </a:cubicBezTo>
                <a:cubicBezTo>
                  <a:pt x="202755" y="124518"/>
                  <a:pt x="210265" y="124518"/>
                  <a:pt x="221529" y="124518"/>
                </a:cubicBezTo>
                <a:cubicBezTo>
                  <a:pt x="210265" y="126750"/>
                  <a:pt x="199000" y="126750"/>
                  <a:pt x="187736" y="127867"/>
                </a:cubicBezTo>
                <a:cubicBezTo>
                  <a:pt x="180227" y="128983"/>
                  <a:pt x="180227" y="130099"/>
                  <a:pt x="183982" y="131216"/>
                </a:cubicBezTo>
                <a:cubicBezTo>
                  <a:pt x="187736" y="135681"/>
                  <a:pt x="187736" y="136797"/>
                  <a:pt x="172717" y="137913"/>
                </a:cubicBezTo>
                <a:cubicBezTo>
                  <a:pt x="168963" y="137913"/>
                  <a:pt x="161453" y="137913"/>
                  <a:pt x="157698" y="137913"/>
                </a:cubicBezTo>
                <a:cubicBezTo>
                  <a:pt x="157698" y="139030"/>
                  <a:pt x="157698" y="139030"/>
                  <a:pt x="157698" y="140146"/>
                </a:cubicBezTo>
                <a:cubicBezTo>
                  <a:pt x="157698" y="140146"/>
                  <a:pt x="157698" y="141262"/>
                  <a:pt x="157698" y="141262"/>
                </a:cubicBezTo>
                <a:cubicBezTo>
                  <a:pt x="183982" y="140146"/>
                  <a:pt x="202755" y="145728"/>
                  <a:pt x="229038" y="145728"/>
                </a:cubicBezTo>
                <a:cubicBezTo>
                  <a:pt x="244057" y="145728"/>
                  <a:pt x="259076" y="147960"/>
                  <a:pt x="274095" y="151309"/>
                </a:cubicBezTo>
                <a:cubicBezTo>
                  <a:pt x="274095" y="152425"/>
                  <a:pt x="281604" y="152425"/>
                  <a:pt x="281604" y="153542"/>
                </a:cubicBezTo>
                <a:cubicBezTo>
                  <a:pt x="281604" y="155774"/>
                  <a:pt x="274095" y="155774"/>
                  <a:pt x="270340" y="155774"/>
                </a:cubicBezTo>
                <a:cubicBezTo>
                  <a:pt x="259076" y="155774"/>
                  <a:pt x="247812" y="155774"/>
                  <a:pt x="236548" y="155774"/>
                </a:cubicBezTo>
                <a:cubicBezTo>
                  <a:pt x="232793" y="155774"/>
                  <a:pt x="229038" y="155774"/>
                  <a:pt x="229038" y="156891"/>
                </a:cubicBezTo>
                <a:cubicBezTo>
                  <a:pt x="229038" y="158007"/>
                  <a:pt x="229038" y="159123"/>
                  <a:pt x="232793" y="159123"/>
                </a:cubicBezTo>
                <a:cubicBezTo>
                  <a:pt x="240302" y="159123"/>
                  <a:pt x="244057" y="161356"/>
                  <a:pt x="255321" y="161356"/>
                </a:cubicBezTo>
                <a:cubicBezTo>
                  <a:pt x="266585" y="161356"/>
                  <a:pt x="277850" y="161356"/>
                  <a:pt x="289114" y="161356"/>
                </a:cubicBezTo>
                <a:cubicBezTo>
                  <a:pt x="296623" y="162472"/>
                  <a:pt x="292869" y="164705"/>
                  <a:pt x="292869" y="165821"/>
                </a:cubicBezTo>
                <a:cubicBezTo>
                  <a:pt x="292869" y="166937"/>
                  <a:pt x="292869" y="168053"/>
                  <a:pt x="292869" y="168053"/>
                </a:cubicBezTo>
                <a:cubicBezTo>
                  <a:pt x="270340" y="169170"/>
                  <a:pt x="259076" y="174751"/>
                  <a:pt x="236548" y="174751"/>
                </a:cubicBezTo>
                <a:cubicBezTo>
                  <a:pt x="191491" y="174751"/>
                  <a:pt x="150189" y="171402"/>
                  <a:pt x="105132" y="172519"/>
                </a:cubicBezTo>
                <a:cubicBezTo>
                  <a:pt x="97623" y="173635"/>
                  <a:pt x="86359" y="171402"/>
                  <a:pt x="86359" y="174751"/>
                </a:cubicBezTo>
                <a:cubicBezTo>
                  <a:pt x="82604" y="179216"/>
                  <a:pt x="97623" y="176984"/>
                  <a:pt x="105132" y="176984"/>
                </a:cubicBezTo>
                <a:cubicBezTo>
                  <a:pt x="120151" y="175868"/>
                  <a:pt x="135170" y="179216"/>
                  <a:pt x="150189" y="179216"/>
                </a:cubicBezTo>
                <a:cubicBezTo>
                  <a:pt x="165208" y="178100"/>
                  <a:pt x="183982" y="176984"/>
                  <a:pt x="199000" y="179216"/>
                </a:cubicBezTo>
                <a:cubicBezTo>
                  <a:pt x="225284" y="181449"/>
                  <a:pt x="251567" y="180333"/>
                  <a:pt x="274095" y="180333"/>
                </a:cubicBezTo>
                <a:cubicBezTo>
                  <a:pt x="322906" y="181449"/>
                  <a:pt x="367963" y="184798"/>
                  <a:pt x="401756" y="194845"/>
                </a:cubicBezTo>
                <a:cubicBezTo>
                  <a:pt x="416775" y="198194"/>
                  <a:pt x="431793" y="198194"/>
                  <a:pt x="446812" y="198194"/>
                </a:cubicBezTo>
                <a:cubicBezTo>
                  <a:pt x="450567" y="198194"/>
                  <a:pt x="461831" y="197077"/>
                  <a:pt x="461831" y="199310"/>
                </a:cubicBezTo>
                <a:cubicBezTo>
                  <a:pt x="461831" y="203775"/>
                  <a:pt x="450567" y="201542"/>
                  <a:pt x="446812" y="201542"/>
                </a:cubicBezTo>
                <a:cubicBezTo>
                  <a:pt x="382982" y="201542"/>
                  <a:pt x="319152" y="201542"/>
                  <a:pt x="251567" y="201542"/>
                </a:cubicBezTo>
                <a:cubicBezTo>
                  <a:pt x="229038" y="201542"/>
                  <a:pt x="214019" y="207124"/>
                  <a:pt x="195246" y="212705"/>
                </a:cubicBezTo>
                <a:cubicBezTo>
                  <a:pt x="195246" y="212705"/>
                  <a:pt x="195246" y="213822"/>
                  <a:pt x="195246" y="214938"/>
                </a:cubicBezTo>
                <a:cubicBezTo>
                  <a:pt x="202755" y="218287"/>
                  <a:pt x="206510" y="220520"/>
                  <a:pt x="210265" y="223868"/>
                </a:cubicBezTo>
                <a:cubicBezTo>
                  <a:pt x="210265" y="227217"/>
                  <a:pt x="221529" y="230566"/>
                  <a:pt x="232793" y="230566"/>
                </a:cubicBezTo>
                <a:cubicBezTo>
                  <a:pt x="262831" y="230566"/>
                  <a:pt x="262831" y="238380"/>
                  <a:pt x="266585" y="243962"/>
                </a:cubicBezTo>
                <a:cubicBezTo>
                  <a:pt x="270340" y="251776"/>
                  <a:pt x="289114" y="257357"/>
                  <a:pt x="307887" y="262939"/>
                </a:cubicBezTo>
                <a:cubicBezTo>
                  <a:pt x="311642" y="265171"/>
                  <a:pt x="319152" y="264055"/>
                  <a:pt x="322906" y="264055"/>
                </a:cubicBezTo>
                <a:cubicBezTo>
                  <a:pt x="337925" y="264055"/>
                  <a:pt x="352944" y="262939"/>
                  <a:pt x="364208" y="266288"/>
                </a:cubicBezTo>
                <a:cubicBezTo>
                  <a:pt x="367963" y="267404"/>
                  <a:pt x="371718" y="267404"/>
                  <a:pt x="379227" y="267404"/>
                </a:cubicBezTo>
                <a:cubicBezTo>
                  <a:pt x="390491" y="267404"/>
                  <a:pt x="401756" y="267404"/>
                  <a:pt x="409265" y="267404"/>
                </a:cubicBezTo>
                <a:cubicBezTo>
                  <a:pt x="428039" y="268520"/>
                  <a:pt x="446812" y="267404"/>
                  <a:pt x="461831" y="264055"/>
                </a:cubicBezTo>
                <a:cubicBezTo>
                  <a:pt x="473095" y="260706"/>
                  <a:pt x="488114" y="261823"/>
                  <a:pt x="499378" y="265171"/>
                </a:cubicBezTo>
                <a:cubicBezTo>
                  <a:pt x="518152" y="269637"/>
                  <a:pt x="544435" y="269637"/>
                  <a:pt x="563209" y="272986"/>
                </a:cubicBezTo>
                <a:cubicBezTo>
                  <a:pt x="566963" y="274102"/>
                  <a:pt x="630794" y="267404"/>
                  <a:pt x="630794" y="266288"/>
                </a:cubicBezTo>
                <a:cubicBezTo>
                  <a:pt x="638303" y="261823"/>
                  <a:pt x="653322" y="260706"/>
                  <a:pt x="664586" y="260706"/>
                </a:cubicBezTo>
                <a:cubicBezTo>
                  <a:pt x="675850" y="259590"/>
                  <a:pt x="687115" y="262939"/>
                  <a:pt x="698379" y="265171"/>
                </a:cubicBezTo>
                <a:cubicBezTo>
                  <a:pt x="698379" y="266288"/>
                  <a:pt x="698379" y="267404"/>
                  <a:pt x="702134" y="267404"/>
                </a:cubicBezTo>
                <a:cubicBezTo>
                  <a:pt x="724662" y="267404"/>
                  <a:pt x="739680" y="271869"/>
                  <a:pt x="758454" y="272986"/>
                </a:cubicBezTo>
                <a:cubicBezTo>
                  <a:pt x="769719" y="274102"/>
                  <a:pt x="773473" y="269637"/>
                  <a:pt x="784737" y="271869"/>
                </a:cubicBezTo>
                <a:cubicBezTo>
                  <a:pt x="788492" y="271869"/>
                  <a:pt x="818530" y="266288"/>
                  <a:pt x="822285" y="264055"/>
                </a:cubicBezTo>
                <a:cubicBezTo>
                  <a:pt x="826039" y="262939"/>
                  <a:pt x="829794" y="261823"/>
                  <a:pt x="833549" y="260706"/>
                </a:cubicBezTo>
                <a:cubicBezTo>
                  <a:pt x="852323" y="257357"/>
                  <a:pt x="867341" y="257357"/>
                  <a:pt x="882360" y="261823"/>
                </a:cubicBezTo>
                <a:cubicBezTo>
                  <a:pt x="886115" y="262939"/>
                  <a:pt x="889870" y="264055"/>
                  <a:pt x="897379" y="265171"/>
                </a:cubicBezTo>
                <a:cubicBezTo>
                  <a:pt x="897379" y="266288"/>
                  <a:pt x="901134" y="267404"/>
                  <a:pt x="901134" y="267404"/>
                </a:cubicBezTo>
                <a:cubicBezTo>
                  <a:pt x="919908" y="267404"/>
                  <a:pt x="934926" y="270753"/>
                  <a:pt x="949946" y="269637"/>
                </a:cubicBezTo>
                <a:cubicBezTo>
                  <a:pt x="964964" y="268520"/>
                  <a:pt x="979983" y="267404"/>
                  <a:pt x="991247" y="265171"/>
                </a:cubicBezTo>
                <a:cubicBezTo>
                  <a:pt x="1013776" y="260706"/>
                  <a:pt x="1025040" y="260706"/>
                  <a:pt x="1043814" y="265171"/>
                </a:cubicBezTo>
                <a:cubicBezTo>
                  <a:pt x="1051323" y="267404"/>
                  <a:pt x="1058832" y="267404"/>
                  <a:pt x="1070097" y="267404"/>
                </a:cubicBezTo>
                <a:lnTo>
                  <a:pt x="1082703" y="267404"/>
                </a:lnTo>
                <a:lnTo>
                  <a:pt x="1087706" y="268396"/>
                </a:lnTo>
                <a:cubicBezTo>
                  <a:pt x="1091460" y="270628"/>
                  <a:pt x="1098970" y="271745"/>
                  <a:pt x="1091460" y="273977"/>
                </a:cubicBezTo>
                <a:cubicBezTo>
                  <a:pt x="1087706" y="275093"/>
                  <a:pt x="1087706" y="277326"/>
                  <a:pt x="1083951" y="277326"/>
                </a:cubicBezTo>
                <a:cubicBezTo>
                  <a:pt x="1076442" y="277326"/>
                  <a:pt x="1068932" y="278442"/>
                  <a:pt x="1065178" y="277326"/>
                </a:cubicBezTo>
                <a:cubicBezTo>
                  <a:pt x="1050158" y="275093"/>
                  <a:pt x="1035140" y="273977"/>
                  <a:pt x="1020121" y="272861"/>
                </a:cubicBezTo>
                <a:cubicBezTo>
                  <a:pt x="1008857" y="270628"/>
                  <a:pt x="1008857" y="271745"/>
                  <a:pt x="1001347" y="275093"/>
                </a:cubicBezTo>
                <a:cubicBezTo>
                  <a:pt x="1001347" y="277326"/>
                  <a:pt x="997593" y="280675"/>
                  <a:pt x="990083" y="281791"/>
                </a:cubicBezTo>
                <a:cubicBezTo>
                  <a:pt x="978819" y="281791"/>
                  <a:pt x="971310" y="284024"/>
                  <a:pt x="956290" y="284024"/>
                </a:cubicBezTo>
                <a:cubicBezTo>
                  <a:pt x="948781" y="282908"/>
                  <a:pt x="937517" y="284024"/>
                  <a:pt x="926253" y="282908"/>
                </a:cubicBezTo>
                <a:cubicBezTo>
                  <a:pt x="918743" y="282908"/>
                  <a:pt x="918743" y="285140"/>
                  <a:pt x="918743" y="286256"/>
                </a:cubicBezTo>
                <a:cubicBezTo>
                  <a:pt x="918743" y="288489"/>
                  <a:pt x="922498" y="289605"/>
                  <a:pt x="926253" y="289605"/>
                </a:cubicBezTo>
                <a:cubicBezTo>
                  <a:pt x="933762" y="289605"/>
                  <a:pt x="933762" y="288489"/>
                  <a:pt x="937517" y="288489"/>
                </a:cubicBezTo>
                <a:cubicBezTo>
                  <a:pt x="956290" y="286256"/>
                  <a:pt x="971310" y="287373"/>
                  <a:pt x="982573" y="291838"/>
                </a:cubicBezTo>
                <a:cubicBezTo>
                  <a:pt x="986328" y="294071"/>
                  <a:pt x="978819" y="296303"/>
                  <a:pt x="986328" y="298536"/>
                </a:cubicBezTo>
                <a:cubicBezTo>
                  <a:pt x="997593" y="298536"/>
                  <a:pt x="1008857" y="298536"/>
                  <a:pt x="1020121" y="298536"/>
                </a:cubicBezTo>
                <a:cubicBezTo>
                  <a:pt x="1027630" y="299652"/>
                  <a:pt x="1038895" y="297419"/>
                  <a:pt x="1050158" y="299652"/>
                </a:cubicBezTo>
                <a:cubicBezTo>
                  <a:pt x="1061423" y="303001"/>
                  <a:pt x="1065178" y="298536"/>
                  <a:pt x="1076442" y="298536"/>
                </a:cubicBezTo>
                <a:cubicBezTo>
                  <a:pt x="1110234" y="299652"/>
                  <a:pt x="1140272" y="296303"/>
                  <a:pt x="1170310" y="297419"/>
                </a:cubicBezTo>
                <a:cubicBezTo>
                  <a:pt x="1185329" y="297419"/>
                  <a:pt x="1196593" y="297419"/>
                  <a:pt x="1211612" y="297419"/>
                </a:cubicBezTo>
                <a:cubicBezTo>
                  <a:pt x="1234140" y="297419"/>
                  <a:pt x="1252914" y="297419"/>
                  <a:pt x="1275442" y="291838"/>
                </a:cubicBezTo>
                <a:cubicBezTo>
                  <a:pt x="1279197" y="292954"/>
                  <a:pt x="1279197" y="295187"/>
                  <a:pt x="1282951" y="295187"/>
                </a:cubicBezTo>
                <a:cubicBezTo>
                  <a:pt x="1297970" y="300768"/>
                  <a:pt x="1301725" y="300768"/>
                  <a:pt x="1324253" y="296303"/>
                </a:cubicBezTo>
                <a:cubicBezTo>
                  <a:pt x="1331763" y="294071"/>
                  <a:pt x="1343027" y="291838"/>
                  <a:pt x="1354291" y="291838"/>
                </a:cubicBezTo>
                <a:cubicBezTo>
                  <a:pt x="1365556" y="290722"/>
                  <a:pt x="1373065" y="288489"/>
                  <a:pt x="1380574" y="289605"/>
                </a:cubicBezTo>
                <a:cubicBezTo>
                  <a:pt x="1399348" y="291838"/>
                  <a:pt x="1421876" y="291838"/>
                  <a:pt x="1433141" y="298536"/>
                </a:cubicBezTo>
                <a:cubicBezTo>
                  <a:pt x="1440650" y="301885"/>
                  <a:pt x="1451914" y="304117"/>
                  <a:pt x="1463178" y="303001"/>
                </a:cubicBezTo>
                <a:cubicBezTo>
                  <a:pt x="1470688" y="300768"/>
                  <a:pt x="1478197" y="300768"/>
                  <a:pt x="1485706" y="300768"/>
                </a:cubicBezTo>
                <a:cubicBezTo>
                  <a:pt x="1496971" y="300768"/>
                  <a:pt x="1504480" y="299652"/>
                  <a:pt x="1504480" y="297419"/>
                </a:cubicBezTo>
                <a:cubicBezTo>
                  <a:pt x="1508235" y="295187"/>
                  <a:pt x="1511990" y="294071"/>
                  <a:pt x="1511990" y="291838"/>
                </a:cubicBezTo>
                <a:cubicBezTo>
                  <a:pt x="1519499" y="287373"/>
                  <a:pt x="1534518" y="288489"/>
                  <a:pt x="1542028" y="291838"/>
                </a:cubicBezTo>
                <a:cubicBezTo>
                  <a:pt x="1545782" y="294071"/>
                  <a:pt x="1549537" y="297419"/>
                  <a:pt x="1557046" y="297419"/>
                </a:cubicBezTo>
                <a:cubicBezTo>
                  <a:pt x="1568311" y="297419"/>
                  <a:pt x="1575820" y="297419"/>
                  <a:pt x="1583329" y="296303"/>
                </a:cubicBezTo>
                <a:cubicBezTo>
                  <a:pt x="1594594" y="294071"/>
                  <a:pt x="1613367" y="296303"/>
                  <a:pt x="1624631" y="292954"/>
                </a:cubicBezTo>
                <a:cubicBezTo>
                  <a:pt x="1628386" y="292954"/>
                  <a:pt x="1632141" y="292954"/>
                  <a:pt x="1635896" y="294071"/>
                </a:cubicBezTo>
                <a:cubicBezTo>
                  <a:pt x="1647160" y="296303"/>
                  <a:pt x="1650914" y="298536"/>
                  <a:pt x="1650914" y="301885"/>
                </a:cubicBezTo>
                <a:cubicBezTo>
                  <a:pt x="1650914" y="303001"/>
                  <a:pt x="1654669" y="305234"/>
                  <a:pt x="1662179" y="304117"/>
                </a:cubicBezTo>
                <a:cubicBezTo>
                  <a:pt x="1677198" y="299652"/>
                  <a:pt x="1695971" y="297419"/>
                  <a:pt x="1714745" y="295187"/>
                </a:cubicBezTo>
                <a:cubicBezTo>
                  <a:pt x="1718499" y="295187"/>
                  <a:pt x="1722254" y="294071"/>
                  <a:pt x="1722254" y="292954"/>
                </a:cubicBezTo>
                <a:cubicBezTo>
                  <a:pt x="1722254" y="291838"/>
                  <a:pt x="1718499" y="291838"/>
                  <a:pt x="1714745" y="290722"/>
                </a:cubicBezTo>
                <a:cubicBezTo>
                  <a:pt x="1699726" y="290722"/>
                  <a:pt x="1680952" y="286256"/>
                  <a:pt x="1662179" y="289605"/>
                </a:cubicBezTo>
                <a:cubicBezTo>
                  <a:pt x="1658424" y="289605"/>
                  <a:pt x="1650914" y="289605"/>
                  <a:pt x="1650914" y="288489"/>
                </a:cubicBezTo>
                <a:cubicBezTo>
                  <a:pt x="1650914" y="285140"/>
                  <a:pt x="1639650" y="285140"/>
                  <a:pt x="1632141" y="285140"/>
                </a:cubicBezTo>
                <a:cubicBezTo>
                  <a:pt x="1624631" y="285140"/>
                  <a:pt x="1620877" y="282908"/>
                  <a:pt x="1624631" y="280675"/>
                </a:cubicBezTo>
                <a:cubicBezTo>
                  <a:pt x="1624631" y="279559"/>
                  <a:pt x="1632141" y="278442"/>
                  <a:pt x="1635896" y="276210"/>
                </a:cubicBezTo>
                <a:cubicBezTo>
                  <a:pt x="1628386" y="276210"/>
                  <a:pt x="1624631" y="275093"/>
                  <a:pt x="1620877" y="276210"/>
                </a:cubicBezTo>
                <a:cubicBezTo>
                  <a:pt x="1613367" y="278442"/>
                  <a:pt x="1602103" y="277326"/>
                  <a:pt x="1594594" y="277326"/>
                </a:cubicBezTo>
                <a:cubicBezTo>
                  <a:pt x="1583329" y="278442"/>
                  <a:pt x="1575820" y="275093"/>
                  <a:pt x="1564556" y="276210"/>
                </a:cubicBezTo>
                <a:cubicBezTo>
                  <a:pt x="1549537" y="277326"/>
                  <a:pt x="1553292" y="272861"/>
                  <a:pt x="1545782" y="270628"/>
                </a:cubicBezTo>
                <a:lnTo>
                  <a:pt x="1532304" y="269626"/>
                </a:lnTo>
                <a:lnTo>
                  <a:pt x="1573230" y="268520"/>
                </a:lnTo>
                <a:cubicBezTo>
                  <a:pt x="1584494" y="266288"/>
                  <a:pt x="1595758" y="267404"/>
                  <a:pt x="1603267" y="270753"/>
                </a:cubicBezTo>
                <a:cubicBezTo>
                  <a:pt x="1610777" y="272986"/>
                  <a:pt x="1618286" y="271869"/>
                  <a:pt x="1622041" y="269637"/>
                </a:cubicBezTo>
                <a:cubicBezTo>
                  <a:pt x="1625796" y="266288"/>
                  <a:pt x="1633305" y="266288"/>
                  <a:pt x="1644569" y="266288"/>
                </a:cubicBezTo>
                <a:cubicBezTo>
                  <a:pt x="1667098" y="266288"/>
                  <a:pt x="1689626" y="265171"/>
                  <a:pt x="1712154" y="269637"/>
                </a:cubicBezTo>
                <a:cubicBezTo>
                  <a:pt x="1712154" y="269637"/>
                  <a:pt x="1715909" y="269637"/>
                  <a:pt x="1715909" y="269637"/>
                </a:cubicBezTo>
                <a:cubicBezTo>
                  <a:pt x="1753456" y="268520"/>
                  <a:pt x="1787249" y="271869"/>
                  <a:pt x="1821041" y="271869"/>
                </a:cubicBezTo>
                <a:cubicBezTo>
                  <a:pt x="1828551" y="271869"/>
                  <a:pt x="1832305" y="271869"/>
                  <a:pt x="1832305" y="269637"/>
                </a:cubicBezTo>
                <a:lnTo>
                  <a:pt x="1836115" y="268787"/>
                </a:lnTo>
                <a:lnTo>
                  <a:pt x="1827387" y="273977"/>
                </a:lnTo>
                <a:cubicBezTo>
                  <a:pt x="1819877" y="273977"/>
                  <a:pt x="1808613" y="273977"/>
                  <a:pt x="1797349" y="273977"/>
                </a:cubicBezTo>
                <a:cubicBezTo>
                  <a:pt x="1789839" y="273977"/>
                  <a:pt x="1786084" y="273977"/>
                  <a:pt x="1786084" y="276210"/>
                </a:cubicBezTo>
                <a:cubicBezTo>
                  <a:pt x="1786084" y="278442"/>
                  <a:pt x="1789839" y="277326"/>
                  <a:pt x="1797349" y="277326"/>
                </a:cubicBezTo>
                <a:cubicBezTo>
                  <a:pt x="1801103" y="277326"/>
                  <a:pt x="1808613" y="278442"/>
                  <a:pt x="1812368" y="276210"/>
                </a:cubicBezTo>
                <a:cubicBezTo>
                  <a:pt x="1819877" y="275093"/>
                  <a:pt x="1827387" y="275093"/>
                  <a:pt x="1831141" y="276210"/>
                </a:cubicBezTo>
                <a:cubicBezTo>
                  <a:pt x="1842405" y="277326"/>
                  <a:pt x="1853669" y="277326"/>
                  <a:pt x="1861179" y="277326"/>
                </a:cubicBezTo>
                <a:cubicBezTo>
                  <a:pt x="1868689" y="277326"/>
                  <a:pt x="1876198" y="278442"/>
                  <a:pt x="1879953" y="279559"/>
                </a:cubicBezTo>
                <a:cubicBezTo>
                  <a:pt x="1898726" y="284024"/>
                  <a:pt x="1917500" y="288489"/>
                  <a:pt x="1925009" y="296303"/>
                </a:cubicBezTo>
                <a:cubicBezTo>
                  <a:pt x="1917500" y="297419"/>
                  <a:pt x="1913745" y="297419"/>
                  <a:pt x="1909990" y="297419"/>
                </a:cubicBezTo>
                <a:cubicBezTo>
                  <a:pt x="1887462" y="297419"/>
                  <a:pt x="1868689" y="297419"/>
                  <a:pt x="1849915" y="297419"/>
                </a:cubicBezTo>
                <a:cubicBezTo>
                  <a:pt x="1842405" y="296303"/>
                  <a:pt x="1834896" y="298536"/>
                  <a:pt x="1831141" y="300768"/>
                </a:cubicBezTo>
                <a:cubicBezTo>
                  <a:pt x="1853669" y="300768"/>
                  <a:pt x="1876198" y="300768"/>
                  <a:pt x="1898726" y="300768"/>
                </a:cubicBezTo>
                <a:cubicBezTo>
                  <a:pt x="1921254" y="300768"/>
                  <a:pt x="1943783" y="301885"/>
                  <a:pt x="1966311" y="300768"/>
                </a:cubicBezTo>
                <a:cubicBezTo>
                  <a:pt x="1988840" y="299652"/>
                  <a:pt x="2007613" y="303001"/>
                  <a:pt x="2030142" y="303001"/>
                </a:cubicBezTo>
                <a:cubicBezTo>
                  <a:pt x="2060179" y="303001"/>
                  <a:pt x="2090217" y="303001"/>
                  <a:pt x="2120255" y="303001"/>
                </a:cubicBezTo>
                <a:cubicBezTo>
                  <a:pt x="2131519" y="303001"/>
                  <a:pt x="2139029" y="305234"/>
                  <a:pt x="2146538" y="304117"/>
                </a:cubicBezTo>
                <a:cubicBezTo>
                  <a:pt x="2172821" y="301885"/>
                  <a:pt x="2199104" y="303001"/>
                  <a:pt x="2221632" y="297419"/>
                </a:cubicBezTo>
                <a:cubicBezTo>
                  <a:pt x="2225387" y="296303"/>
                  <a:pt x="2229142" y="297419"/>
                  <a:pt x="2229142" y="299652"/>
                </a:cubicBezTo>
                <a:cubicBezTo>
                  <a:pt x="2229142" y="300768"/>
                  <a:pt x="2225387" y="303001"/>
                  <a:pt x="2232897" y="305234"/>
                </a:cubicBezTo>
                <a:cubicBezTo>
                  <a:pt x="2270444" y="305234"/>
                  <a:pt x="2270444" y="305234"/>
                  <a:pt x="2289217" y="308582"/>
                </a:cubicBezTo>
                <a:cubicBezTo>
                  <a:pt x="2229142" y="309699"/>
                  <a:pt x="2172821" y="307466"/>
                  <a:pt x="2116500" y="310815"/>
                </a:cubicBezTo>
                <a:cubicBezTo>
                  <a:pt x="2093972" y="311931"/>
                  <a:pt x="2071444" y="313048"/>
                  <a:pt x="2037651" y="313048"/>
                </a:cubicBezTo>
                <a:cubicBezTo>
                  <a:pt x="2056425" y="315280"/>
                  <a:pt x="2067689" y="318629"/>
                  <a:pt x="2078953" y="318629"/>
                </a:cubicBezTo>
                <a:cubicBezTo>
                  <a:pt x="2097727" y="317513"/>
                  <a:pt x="2116500" y="320862"/>
                  <a:pt x="2131519" y="315280"/>
                </a:cubicBezTo>
                <a:cubicBezTo>
                  <a:pt x="2135274" y="314164"/>
                  <a:pt x="2142783" y="314164"/>
                  <a:pt x="2150293" y="314164"/>
                </a:cubicBezTo>
                <a:cubicBezTo>
                  <a:pt x="2187840" y="314164"/>
                  <a:pt x="2229142" y="314164"/>
                  <a:pt x="2270444" y="314164"/>
                </a:cubicBezTo>
                <a:cubicBezTo>
                  <a:pt x="2281708" y="314164"/>
                  <a:pt x="2292972" y="315280"/>
                  <a:pt x="2304236" y="318629"/>
                </a:cubicBezTo>
                <a:cubicBezTo>
                  <a:pt x="2277953" y="317513"/>
                  <a:pt x="2259180" y="319745"/>
                  <a:pt x="2236651" y="320862"/>
                </a:cubicBezTo>
                <a:cubicBezTo>
                  <a:pt x="2229142" y="320862"/>
                  <a:pt x="2217878" y="321978"/>
                  <a:pt x="2206614" y="321978"/>
                </a:cubicBezTo>
                <a:cubicBezTo>
                  <a:pt x="2195349" y="321978"/>
                  <a:pt x="2195349" y="323094"/>
                  <a:pt x="2202859" y="327560"/>
                </a:cubicBezTo>
                <a:cubicBezTo>
                  <a:pt x="2210368" y="328676"/>
                  <a:pt x="2217878" y="327560"/>
                  <a:pt x="2217878" y="330908"/>
                </a:cubicBezTo>
                <a:cubicBezTo>
                  <a:pt x="2214123" y="333141"/>
                  <a:pt x="2206614" y="332025"/>
                  <a:pt x="2202859" y="332025"/>
                </a:cubicBezTo>
                <a:cubicBezTo>
                  <a:pt x="2202859" y="332025"/>
                  <a:pt x="2199104" y="332025"/>
                  <a:pt x="2199104" y="332025"/>
                </a:cubicBezTo>
                <a:cubicBezTo>
                  <a:pt x="2195349" y="334257"/>
                  <a:pt x="2202859" y="334257"/>
                  <a:pt x="2206614" y="334257"/>
                </a:cubicBezTo>
                <a:cubicBezTo>
                  <a:pt x="2217878" y="334257"/>
                  <a:pt x="2232897" y="334257"/>
                  <a:pt x="2247915" y="334257"/>
                </a:cubicBezTo>
                <a:cubicBezTo>
                  <a:pt x="2251670" y="334257"/>
                  <a:pt x="2255425" y="334257"/>
                  <a:pt x="2255425" y="335374"/>
                </a:cubicBezTo>
                <a:cubicBezTo>
                  <a:pt x="2255425" y="337606"/>
                  <a:pt x="2259180" y="339839"/>
                  <a:pt x="2251670" y="339839"/>
                </a:cubicBezTo>
                <a:cubicBezTo>
                  <a:pt x="2240406" y="338722"/>
                  <a:pt x="2232897" y="342071"/>
                  <a:pt x="2229142" y="340955"/>
                </a:cubicBezTo>
                <a:cubicBezTo>
                  <a:pt x="2217878" y="338722"/>
                  <a:pt x="2202859" y="340955"/>
                  <a:pt x="2191595" y="338722"/>
                </a:cubicBezTo>
                <a:cubicBezTo>
                  <a:pt x="2187840" y="337606"/>
                  <a:pt x="2184085" y="337606"/>
                  <a:pt x="2184085" y="335374"/>
                </a:cubicBezTo>
                <a:cubicBezTo>
                  <a:pt x="2176576" y="335374"/>
                  <a:pt x="2172821" y="336490"/>
                  <a:pt x="2165312" y="335374"/>
                </a:cubicBezTo>
                <a:cubicBezTo>
                  <a:pt x="2165312" y="332025"/>
                  <a:pt x="2165312" y="329792"/>
                  <a:pt x="2165312" y="326443"/>
                </a:cubicBezTo>
                <a:cubicBezTo>
                  <a:pt x="2139029" y="327560"/>
                  <a:pt x="2116500" y="323094"/>
                  <a:pt x="2090217" y="324211"/>
                </a:cubicBezTo>
                <a:cubicBezTo>
                  <a:pt x="2090217" y="324211"/>
                  <a:pt x="2086462" y="324211"/>
                  <a:pt x="2086462" y="324211"/>
                </a:cubicBezTo>
                <a:cubicBezTo>
                  <a:pt x="2067689" y="319745"/>
                  <a:pt x="2052670" y="325327"/>
                  <a:pt x="2037651" y="324211"/>
                </a:cubicBezTo>
                <a:cubicBezTo>
                  <a:pt x="2033896" y="324211"/>
                  <a:pt x="2030142" y="325327"/>
                  <a:pt x="2026387" y="326443"/>
                </a:cubicBezTo>
                <a:cubicBezTo>
                  <a:pt x="2033896" y="327560"/>
                  <a:pt x="2041406" y="327560"/>
                  <a:pt x="2048915" y="327560"/>
                </a:cubicBezTo>
                <a:cubicBezTo>
                  <a:pt x="2052670" y="328676"/>
                  <a:pt x="2056425" y="329792"/>
                  <a:pt x="2052670" y="330908"/>
                </a:cubicBezTo>
                <a:cubicBezTo>
                  <a:pt x="2048915" y="333141"/>
                  <a:pt x="2045161" y="334257"/>
                  <a:pt x="2037651" y="334257"/>
                </a:cubicBezTo>
                <a:cubicBezTo>
                  <a:pt x="2011368" y="334257"/>
                  <a:pt x="1985085" y="334257"/>
                  <a:pt x="1958802" y="335374"/>
                </a:cubicBezTo>
                <a:cubicBezTo>
                  <a:pt x="1925009" y="337606"/>
                  <a:pt x="1894972" y="336490"/>
                  <a:pt x="1861179" y="335374"/>
                </a:cubicBezTo>
                <a:cubicBezTo>
                  <a:pt x="1831141" y="335374"/>
                  <a:pt x="1801103" y="337606"/>
                  <a:pt x="1771066" y="334257"/>
                </a:cubicBezTo>
                <a:cubicBezTo>
                  <a:pt x="1767311" y="333141"/>
                  <a:pt x="1763556" y="333141"/>
                  <a:pt x="1759802" y="334257"/>
                </a:cubicBezTo>
                <a:cubicBezTo>
                  <a:pt x="1729764" y="337606"/>
                  <a:pt x="1699726" y="335374"/>
                  <a:pt x="1669688" y="336490"/>
                </a:cubicBezTo>
                <a:cubicBezTo>
                  <a:pt x="1650914" y="336490"/>
                  <a:pt x="1628386" y="335374"/>
                  <a:pt x="1613367" y="333141"/>
                </a:cubicBezTo>
                <a:cubicBezTo>
                  <a:pt x="1594594" y="332025"/>
                  <a:pt x="1575820" y="330908"/>
                  <a:pt x="1560801" y="332025"/>
                </a:cubicBezTo>
                <a:cubicBezTo>
                  <a:pt x="1545782" y="334257"/>
                  <a:pt x="1527009" y="333141"/>
                  <a:pt x="1511990" y="335374"/>
                </a:cubicBezTo>
                <a:cubicBezTo>
                  <a:pt x="1470688" y="342071"/>
                  <a:pt x="1425631" y="345420"/>
                  <a:pt x="1380574" y="345420"/>
                </a:cubicBezTo>
                <a:cubicBezTo>
                  <a:pt x="1354291" y="345420"/>
                  <a:pt x="1331763" y="345420"/>
                  <a:pt x="1305480" y="345420"/>
                </a:cubicBezTo>
                <a:cubicBezTo>
                  <a:pt x="1301725" y="345420"/>
                  <a:pt x="1294216" y="344304"/>
                  <a:pt x="1290461" y="346537"/>
                </a:cubicBezTo>
                <a:cubicBezTo>
                  <a:pt x="1286706" y="348769"/>
                  <a:pt x="1294216" y="351002"/>
                  <a:pt x="1297970" y="351002"/>
                </a:cubicBezTo>
                <a:cubicBezTo>
                  <a:pt x="1312989" y="352118"/>
                  <a:pt x="1324253" y="354351"/>
                  <a:pt x="1339272" y="355467"/>
                </a:cubicBezTo>
                <a:cubicBezTo>
                  <a:pt x="1358046" y="356583"/>
                  <a:pt x="1376820" y="356583"/>
                  <a:pt x="1395593" y="359932"/>
                </a:cubicBezTo>
                <a:cubicBezTo>
                  <a:pt x="1388084" y="361048"/>
                  <a:pt x="1388084" y="363281"/>
                  <a:pt x="1380574" y="363281"/>
                </a:cubicBezTo>
                <a:cubicBezTo>
                  <a:pt x="1365556" y="363281"/>
                  <a:pt x="1354291" y="366630"/>
                  <a:pt x="1343027" y="367746"/>
                </a:cubicBezTo>
                <a:cubicBezTo>
                  <a:pt x="1339272" y="367746"/>
                  <a:pt x="1335518" y="369979"/>
                  <a:pt x="1335518" y="371095"/>
                </a:cubicBezTo>
                <a:cubicBezTo>
                  <a:pt x="1339272" y="373328"/>
                  <a:pt x="1343027" y="372211"/>
                  <a:pt x="1346782" y="372211"/>
                </a:cubicBezTo>
                <a:cubicBezTo>
                  <a:pt x="1350536" y="372211"/>
                  <a:pt x="1354291" y="372211"/>
                  <a:pt x="1361801" y="372211"/>
                </a:cubicBezTo>
                <a:cubicBezTo>
                  <a:pt x="1380574" y="374444"/>
                  <a:pt x="1399348" y="369979"/>
                  <a:pt x="1421876" y="371095"/>
                </a:cubicBezTo>
                <a:cubicBezTo>
                  <a:pt x="1433141" y="371095"/>
                  <a:pt x="1448159" y="371095"/>
                  <a:pt x="1459424" y="371095"/>
                </a:cubicBezTo>
                <a:cubicBezTo>
                  <a:pt x="1470688" y="369979"/>
                  <a:pt x="1478197" y="373328"/>
                  <a:pt x="1493216" y="373328"/>
                </a:cubicBezTo>
                <a:cubicBezTo>
                  <a:pt x="1530763" y="371095"/>
                  <a:pt x="1568311" y="375560"/>
                  <a:pt x="1605858" y="374444"/>
                </a:cubicBezTo>
                <a:cubicBezTo>
                  <a:pt x="1609613" y="374444"/>
                  <a:pt x="1613367" y="374444"/>
                  <a:pt x="1617122" y="375560"/>
                </a:cubicBezTo>
                <a:cubicBezTo>
                  <a:pt x="1620877" y="376677"/>
                  <a:pt x="1624631" y="376677"/>
                  <a:pt x="1624631" y="376677"/>
                </a:cubicBezTo>
                <a:cubicBezTo>
                  <a:pt x="1639650" y="373328"/>
                  <a:pt x="1654669" y="374444"/>
                  <a:pt x="1669688" y="372211"/>
                </a:cubicBezTo>
                <a:cubicBezTo>
                  <a:pt x="1688462" y="369979"/>
                  <a:pt x="1707235" y="368863"/>
                  <a:pt x="1722254" y="374444"/>
                </a:cubicBezTo>
                <a:cubicBezTo>
                  <a:pt x="1726009" y="374444"/>
                  <a:pt x="1726009" y="374444"/>
                  <a:pt x="1729764" y="374444"/>
                </a:cubicBezTo>
                <a:cubicBezTo>
                  <a:pt x="1744783" y="374444"/>
                  <a:pt x="1759802" y="375560"/>
                  <a:pt x="1771066" y="374444"/>
                </a:cubicBezTo>
                <a:cubicBezTo>
                  <a:pt x="1789839" y="374444"/>
                  <a:pt x="1801103" y="377793"/>
                  <a:pt x="1816122" y="376677"/>
                </a:cubicBezTo>
                <a:cubicBezTo>
                  <a:pt x="1834896" y="375560"/>
                  <a:pt x="1853669" y="377793"/>
                  <a:pt x="1876198" y="376677"/>
                </a:cubicBezTo>
                <a:cubicBezTo>
                  <a:pt x="1894972" y="375560"/>
                  <a:pt x="1913745" y="374444"/>
                  <a:pt x="1932519" y="373328"/>
                </a:cubicBezTo>
                <a:cubicBezTo>
                  <a:pt x="1958802" y="371095"/>
                  <a:pt x="1988840" y="369979"/>
                  <a:pt x="2018877" y="368863"/>
                </a:cubicBezTo>
                <a:cubicBezTo>
                  <a:pt x="2041406" y="368863"/>
                  <a:pt x="2060179" y="365514"/>
                  <a:pt x="2086462" y="366630"/>
                </a:cubicBezTo>
                <a:cubicBezTo>
                  <a:pt x="2082708" y="364397"/>
                  <a:pt x="2078953" y="363281"/>
                  <a:pt x="2067689" y="363281"/>
                </a:cubicBezTo>
                <a:cubicBezTo>
                  <a:pt x="2063934" y="363281"/>
                  <a:pt x="2056425" y="363281"/>
                  <a:pt x="2048915" y="363281"/>
                </a:cubicBezTo>
                <a:cubicBezTo>
                  <a:pt x="2026387" y="359932"/>
                  <a:pt x="2000104" y="358816"/>
                  <a:pt x="1977575" y="358816"/>
                </a:cubicBezTo>
                <a:cubicBezTo>
                  <a:pt x="1958802" y="358816"/>
                  <a:pt x="1936274" y="358816"/>
                  <a:pt x="1917500" y="358816"/>
                </a:cubicBezTo>
                <a:cubicBezTo>
                  <a:pt x="1898726" y="358816"/>
                  <a:pt x="1879953" y="359932"/>
                  <a:pt x="1861179" y="364397"/>
                </a:cubicBezTo>
                <a:cubicBezTo>
                  <a:pt x="1857424" y="365514"/>
                  <a:pt x="1849915" y="366630"/>
                  <a:pt x="1842405" y="366630"/>
                </a:cubicBezTo>
                <a:cubicBezTo>
                  <a:pt x="1816122" y="367746"/>
                  <a:pt x="1789839" y="366630"/>
                  <a:pt x="1771066" y="361048"/>
                </a:cubicBezTo>
                <a:cubicBezTo>
                  <a:pt x="1759802" y="358816"/>
                  <a:pt x="1752292" y="358816"/>
                  <a:pt x="1741028" y="359932"/>
                </a:cubicBezTo>
                <a:cubicBezTo>
                  <a:pt x="1726009" y="362165"/>
                  <a:pt x="1714745" y="362165"/>
                  <a:pt x="1699726" y="359932"/>
                </a:cubicBezTo>
                <a:cubicBezTo>
                  <a:pt x="1692216" y="358816"/>
                  <a:pt x="1684707" y="358816"/>
                  <a:pt x="1677198" y="359932"/>
                </a:cubicBezTo>
                <a:cubicBezTo>
                  <a:pt x="1665933" y="362165"/>
                  <a:pt x="1647160" y="359932"/>
                  <a:pt x="1632141" y="363281"/>
                </a:cubicBezTo>
                <a:cubicBezTo>
                  <a:pt x="1628386" y="364397"/>
                  <a:pt x="1613367" y="363281"/>
                  <a:pt x="1605858" y="362165"/>
                </a:cubicBezTo>
                <a:cubicBezTo>
                  <a:pt x="1583329" y="358816"/>
                  <a:pt x="1564556" y="358816"/>
                  <a:pt x="1542028" y="358816"/>
                </a:cubicBezTo>
                <a:cubicBezTo>
                  <a:pt x="1530763" y="358816"/>
                  <a:pt x="1515744" y="359932"/>
                  <a:pt x="1504480" y="357700"/>
                </a:cubicBezTo>
                <a:cubicBezTo>
                  <a:pt x="1500726" y="356583"/>
                  <a:pt x="1496971" y="356583"/>
                  <a:pt x="1493216" y="358816"/>
                </a:cubicBezTo>
                <a:cubicBezTo>
                  <a:pt x="1485706" y="365514"/>
                  <a:pt x="1478197" y="365514"/>
                  <a:pt x="1455669" y="363281"/>
                </a:cubicBezTo>
                <a:cubicBezTo>
                  <a:pt x="1451914" y="362165"/>
                  <a:pt x="1444405" y="362165"/>
                  <a:pt x="1440650" y="359932"/>
                </a:cubicBezTo>
                <a:cubicBezTo>
                  <a:pt x="1451914" y="354351"/>
                  <a:pt x="1470688" y="353234"/>
                  <a:pt x="1493216" y="353234"/>
                </a:cubicBezTo>
                <a:cubicBezTo>
                  <a:pt x="1560801" y="353234"/>
                  <a:pt x="1632141" y="353234"/>
                  <a:pt x="1699726" y="353234"/>
                </a:cubicBezTo>
                <a:cubicBezTo>
                  <a:pt x="1722254" y="353234"/>
                  <a:pt x="1741028" y="349885"/>
                  <a:pt x="1763556" y="351002"/>
                </a:cubicBezTo>
                <a:cubicBezTo>
                  <a:pt x="1767311" y="351002"/>
                  <a:pt x="1771066" y="348769"/>
                  <a:pt x="1774820" y="348769"/>
                </a:cubicBezTo>
                <a:cubicBezTo>
                  <a:pt x="1778575" y="349885"/>
                  <a:pt x="1778575" y="347653"/>
                  <a:pt x="1778575" y="346537"/>
                </a:cubicBezTo>
                <a:cubicBezTo>
                  <a:pt x="1778575" y="346537"/>
                  <a:pt x="1778575" y="345420"/>
                  <a:pt x="1774820" y="345420"/>
                </a:cubicBezTo>
                <a:cubicBezTo>
                  <a:pt x="1767311" y="345420"/>
                  <a:pt x="1763556" y="346537"/>
                  <a:pt x="1759802" y="344304"/>
                </a:cubicBezTo>
                <a:cubicBezTo>
                  <a:pt x="1763556" y="344304"/>
                  <a:pt x="1763556" y="343188"/>
                  <a:pt x="1763556" y="343188"/>
                </a:cubicBezTo>
                <a:cubicBezTo>
                  <a:pt x="1819877" y="344304"/>
                  <a:pt x="1872443" y="342071"/>
                  <a:pt x="1928764" y="345420"/>
                </a:cubicBezTo>
                <a:cubicBezTo>
                  <a:pt x="1947538" y="346537"/>
                  <a:pt x="1966311" y="346537"/>
                  <a:pt x="1985085" y="345420"/>
                </a:cubicBezTo>
                <a:cubicBezTo>
                  <a:pt x="2003859" y="344304"/>
                  <a:pt x="2022632" y="348769"/>
                  <a:pt x="2041406" y="345420"/>
                </a:cubicBezTo>
                <a:cubicBezTo>
                  <a:pt x="2045161" y="345420"/>
                  <a:pt x="2048915" y="345420"/>
                  <a:pt x="2048915" y="345420"/>
                </a:cubicBezTo>
                <a:cubicBezTo>
                  <a:pt x="2060179" y="348769"/>
                  <a:pt x="2075198" y="347653"/>
                  <a:pt x="2090217" y="347653"/>
                </a:cubicBezTo>
                <a:cubicBezTo>
                  <a:pt x="2112746" y="347653"/>
                  <a:pt x="2135274" y="347653"/>
                  <a:pt x="2161557" y="347653"/>
                </a:cubicBezTo>
                <a:cubicBezTo>
                  <a:pt x="2169066" y="347653"/>
                  <a:pt x="2176576" y="348769"/>
                  <a:pt x="2184085" y="349885"/>
                </a:cubicBezTo>
                <a:cubicBezTo>
                  <a:pt x="2195349" y="348769"/>
                  <a:pt x="2202859" y="352118"/>
                  <a:pt x="2214123" y="351002"/>
                </a:cubicBezTo>
                <a:cubicBezTo>
                  <a:pt x="2221632" y="351002"/>
                  <a:pt x="2232897" y="352118"/>
                  <a:pt x="2244161" y="351002"/>
                </a:cubicBezTo>
                <a:cubicBezTo>
                  <a:pt x="2251670" y="351002"/>
                  <a:pt x="2259180" y="352118"/>
                  <a:pt x="2262935" y="354351"/>
                </a:cubicBezTo>
                <a:cubicBezTo>
                  <a:pt x="2262935" y="355467"/>
                  <a:pt x="2262935" y="356583"/>
                  <a:pt x="2259180" y="356583"/>
                </a:cubicBezTo>
                <a:cubicBezTo>
                  <a:pt x="2232897" y="357700"/>
                  <a:pt x="2202859" y="357700"/>
                  <a:pt x="2184085" y="351002"/>
                </a:cubicBezTo>
                <a:cubicBezTo>
                  <a:pt x="2165312" y="349885"/>
                  <a:pt x="2150293" y="354351"/>
                  <a:pt x="2131519" y="353234"/>
                </a:cubicBezTo>
                <a:cubicBezTo>
                  <a:pt x="2135274" y="356583"/>
                  <a:pt x="2131519" y="357700"/>
                  <a:pt x="2120255" y="357700"/>
                </a:cubicBezTo>
                <a:cubicBezTo>
                  <a:pt x="2112746" y="357700"/>
                  <a:pt x="2108991" y="357700"/>
                  <a:pt x="2105236" y="357700"/>
                </a:cubicBezTo>
                <a:cubicBezTo>
                  <a:pt x="2105236" y="358816"/>
                  <a:pt x="2105236" y="359932"/>
                  <a:pt x="2105236" y="361048"/>
                </a:cubicBezTo>
                <a:cubicBezTo>
                  <a:pt x="2112746" y="361048"/>
                  <a:pt x="2120255" y="361048"/>
                  <a:pt x="2124010" y="361048"/>
                </a:cubicBezTo>
                <a:cubicBezTo>
                  <a:pt x="2131519" y="361048"/>
                  <a:pt x="2135274" y="361048"/>
                  <a:pt x="2139029" y="361048"/>
                </a:cubicBezTo>
                <a:cubicBezTo>
                  <a:pt x="2142783" y="361048"/>
                  <a:pt x="2150293" y="359932"/>
                  <a:pt x="2150293" y="362165"/>
                </a:cubicBezTo>
                <a:cubicBezTo>
                  <a:pt x="2154047" y="365514"/>
                  <a:pt x="2146538" y="364397"/>
                  <a:pt x="2139029" y="365514"/>
                </a:cubicBezTo>
                <a:cubicBezTo>
                  <a:pt x="2135274" y="366630"/>
                  <a:pt x="2139029" y="367746"/>
                  <a:pt x="2139029" y="368863"/>
                </a:cubicBezTo>
                <a:cubicBezTo>
                  <a:pt x="2146538" y="372211"/>
                  <a:pt x="2157802" y="372211"/>
                  <a:pt x="2169066" y="373328"/>
                </a:cubicBezTo>
                <a:cubicBezTo>
                  <a:pt x="2195349" y="373328"/>
                  <a:pt x="2221632" y="369979"/>
                  <a:pt x="2244161" y="371095"/>
                </a:cubicBezTo>
                <a:cubicBezTo>
                  <a:pt x="2259180" y="371095"/>
                  <a:pt x="2277953" y="372211"/>
                  <a:pt x="2289217" y="369979"/>
                </a:cubicBezTo>
                <a:cubicBezTo>
                  <a:pt x="2307991" y="367746"/>
                  <a:pt x="2326765" y="368863"/>
                  <a:pt x="2345538" y="368863"/>
                </a:cubicBezTo>
                <a:cubicBezTo>
                  <a:pt x="2360557" y="368863"/>
                  <a:pt x="2379331" y="366630"/>
                  <a:pt x="2398105" y="371095"/>
                </a:cubicBezTo>
                <a:cubicBezTo>
                  <a:pt x="2409369" y="368863"/>
                  <a:pt x="2424388" y="371095"/>
                  <a:pt x="2431897" y="373328"/>
                </a:cubicBezTo>
                <a:cubicBezTo>
                  <a:pt x="2443161" y="375560"/>
                  <a:pt x="2458180" y="373328"/>
                  <a:pt x="2469444" y="376677"/>
                </a:cubicBezTo>
                <a:cubicBezTo>
                  <a:pt x="2473199" y="377793"/>
                  <a:pt x="2488218" y="377793"/>
                  <a:pt x="2495727" y="375560"/>
                </a:cubicBezTo>
                <a:cubicBezTo>
                  <a:pt x="2514501" y="372211"/>
                  <a:pt x="2537029" y="372211"/>
                  <a:pt x="2559558" y="372211"/>
                </a:cubicBezTo>
                <a:cubicBezTo>
                  <a:pt x="2593350" y="372211"/>
                  <a:pt x="2630897" y="372211"/>
                  <a:pt x="2664690" y="372211"/>
                </a:cubicBezTo>
                <a:cubicBezTo>
                  <a:pt x="2672199" y="372211"/>
                  <a:pt x="2679709" y="372211"/>
                  <a:pt x="2687218" y="374444"/>
                </a:cubicBezTo>
                <a:cubicBezTo>
                  <a:pt x="2690973" y="375560"/>
                  <a:pt x="2702237" y="375560"/>
                  <a:pt x="2702237" y="374444"/>
                </a:cubicBezTo>
                <a:cubicBezTo>
                  <a:pt x="2709747" y="372211"/>
                  <a:pt x="2721011" y="373328"/>
                  <a:pt x="2732275" y="372211"/>
                </a:cubicBezTo>
                <a:cubicBezTo>
                  <a:pt x="2743539" y="372211"/>
                  <a:pt x="2758558" y="372211"/>
                  <a:pt x="2773577" y="372211"/>
                </a:cubicBezTo>
                <a:cubicBezTo>
                  <a:pt x="2784841" y="372211"/>
                  <a:pt x="2784841" y="372211"/>
                  <a:pt x="2781086" y="368863"/>
                </a:cubicBezTo>
                <a:cubicBezTo>
                  <a:pt x="2777332" y="365514"/>
                  <a:pt x="2777332" y="365514"/>
                  <a:pt x="2788596" y="364397"/>
                </a:cubicBezTo>
                <a:cubicBezTo>
                  <a:pt x="2796105" y="364397"/>
                  <a:pt x="2803615" y="366630"/>
                  <a:pt x="2811124" y="366630"/>
                </a:cubicBezTo>
                <a:cubicBezTo>
                  <a:pt x="2837407" y="365514"/>
                  <a:pt x="2863690" y="369979"/>
                  <a:pt x="2889973" y="368863"/>
                </a:cubicBezTo>
                <a:cubicBezTo>
                  <a:pt x="2912502" y="368863"/>
                  <a:pt x="2938785" y="368863"/>
                  <a:pt x="2961313" y="368863"/>
                </a:cubicBezTo>
                <a:cubicBezTo>
                  <a:pt x="2976332" y="368863"/>
                  <a:pt x="2991351" y="367746"/>
                  <a:pt x="3002615" y="372211"/>
                </a:cubicBezTo>
                <a:cubicBezTo>
                  <a:pt x="3002615" y="373328"/>
                  <a:pt x="3010124" y="372211"/>
                  <a:pt x="3013879" y="372211"/>
                </a:cubicBezTo>
                <a:cubicBezTo>
                  <a:pt x="3021389" y="372211"/>
                  <a:pt x="3021389" y="373328"/>
                  <a:pt x="3025143" y="375560"/>
                </a:cubicBezTo>
                <a:cubicBezTo>
                  <a:pt x="3036407" y="381142"/>
                  <a:pt x="3058936" y="381142"/>
                  <a:pt x="3073955" y="376677"/>
                </a:cubicBezTo>
                <a:cubicBezTo>
                  <a:pt x="3077709" y="375560"/>
                  <a:pt x="3085219" y="374444"/>
                  <a:pt x="3085219" y="373328"/>
                </a:cubicBezTo>
                <a:cubicBezTo>
                  <a:pt x="3085219" y="371095"/>
                  <a:pt x="3088974" y="371095"/>
                  <a:pt x="3096483" y="371095"/>
                </a:cubicBezTo>
                <a:cubicBezTo>
                  <a:pt x="3115257" y="371095"/>
                  <a:pt x="3134030" y="371095"/>
                  <a:pt x="3149049" y="369979"/>
                </a:cubicBezTo>
                <a:cubicBezTo>
                  <a:pt x="3160313" y="368863"/>
                  <a:pt x="3175332" y="368863"/>
                  <a:pt x="3190351" y="368863"/>
                </a:cubicBezTo>
                <a:cubicBezTo>
                  <a:pt x="3205370" y="367746"/>
                  <a:pt x="3216634" y="369979"/>
                  <a:pt x="3227898" y="373328"/>
                </a:cubicBezTo>
                <a:cubicBezTo>
                  <a:pt x="3231653" y="374444"/>
                  <a:pt x="3231653" y="374444"/>
                  <a:pt x="3235408" y="374444"/>
                </a:cubicBezTo>
                <a:cubicBezTo>
                  <a:pt x="3250427" y="374444"/>
                  <a:pt x="3261691" y="377793"/>
                  <a:pt x="3272955" y="377793"/>
                </a:cubicBezTo>
                <a:cubicBezTo>
                  <a:pt x="3284219" y="378909"/>
                  <a:pt x="3299238" y="377793"/>
                  <a:pt x="3314257" y="38002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7" name="Text Placeholder 2"/>
          <p:cNvSpPr txBox="1">
            <a:spLocks/>
          </p:cNvSpPr>
          <p:nvPr/>
        </p:nvSpPr>
        <p:spPr>
          <a:xfrm rot="20570281">
            <a:off x="1205631" y="2747630"/>
            <a:ext cx="4145434" cy="287923"/>
          </a:xfrm>
          <a:prstGeom prst="rect">
            <a:avLst/>
          </a:prstGeom>
          <a:noFill/>
        </p:spPr>
        <p:txBody>
          <a:bodyPr lIns="216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Easy to change colors, photos and Text.</a:t>
            </a:r>
          </a:p>
        </p:txBody>
      </p:sp>
    </p:spTree>
    <p:extLst>
      <p:ext uri="{BB962C8B-B14F-4D97-AF65-F5344CB8AC3E}">
        <p14:creationId xmlns:p14="http://schemas.microsoft.com/office/powerpoint/2010/main" val="3013227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2500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Images &amp; </a:t>
            </a:r>
            <a:b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2CA0E82-2441-44FE-8F27-09C0DA108D39}"/>
              </a:ext>
            </a:extLst>
          </p:cNvPr>
          <p:cNvGrpSpPr/>
          <p:nvPr/>
        </p:nvGrpSpPr>
        <p:grpSpPr>
          <a:xfrm>
            <a:off x="5698556" y="5073938"/>
            <a:ext cx="794889" cy="906071"/>
            <a:chOff x="5698556" y="5073938"/>
            <a:chExt cx="794889" cy="906071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 27">
              <a:extLst>
                <a:ext uri="{FF2B5EF4-FFF2-40B4-BE49-F238E27FC236}">
                  <a16:creationId xmlns:a16="http://schemas.microsoft.com/office/drawing/2014/main" id="{4EE1C2E6-D416-4F3A-BD85-5FE894C2F954}"/>
                </a:ext>
              </a:extLst>
            </p:cNvPr>
            <p:cNvSpPr/>
            <p:nvPr/>
          </p:nvSpPr>
          <p:spPr>
            <a:xfrm>
              <a:off x="5818382" y="5115913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8">
              <a:extLst>
                <a:ext uri="{FF2B5EF4-FFF2-40B4-BE49-F238E27FC236}">
                  <a16:creationId xmlns:a16="http://schemas.microsoft.com/office/drawing/2014/main" id="{82819A47-4E13-4170-AF8C-9EF976F71932}"/>
                </a:ext>
              </a:extLst>
            </p:cNvPr>
            <p:cNvSpPr/>
            <p:nvPr/>
          </p:nvSpPr>
          <p:spPr>
            <a:xfrm>
              <a:off x="6274251" y="5073938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ed Rectangle 26">
              <a:extLst>
                <a:ext uri="{FF2B5EF4-FFF2-40B4-BE49-F238E27FC236}">
                  <a16:creationId xmlns:a16="http://schemas.microsoft.com/office/drawing/2014/main" id="{D98DCD4A-7BF8-4A56-BD5A-6F34E539713E}"/>
                </a:ext>
              </a:extLst>
            </p:cNvPr>
            <p:cNvSpPr/>
            <p:nvPr/>
          </p:nvSpPr>
          <p:spPr>
            <a:xfrm>
              <a:off x="5698556" y="5475953"/>
              <a:ext cx="794889" cy="504056"/>
            </a:xfrm>
            <a:prstGeom prst="roundRect">
              <a:avLst>
                <a:gd name="adj" fmla="val 13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099C760-2C5A-43D0-8B16-45018B6A3CAD}"/>
              </a:ext>
            </a:extLst>
          </p:cNvPr>
          <p:cNvSpPr>
            <a:spLocks noChangeAspect="1"/>
          </p:cNvSpPr>
          <p:nvPr/>
        </p:nvSpPr>
        <p:spPr>
          <a:xfrm flipH="1">
            <a:off x="2577344" y="1462636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35A2499F-6322-470C-A502-4313106AF4EC}"/>
              </a:ext>
            </a:extLst>
          </p:cNvPr>
          <p:cNvSpPr>
            <a:spLocks noChangeAspect="1"/>
          </p:cNvSpPr>
          <p:nvPr/>
        </p:nvSpPr>
        <p:spPr>
          <a:xfrm flipH="1">
            <a:off x="6192067" y="1551638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21E5E3A5-58B8-4CD6-AAD0-9742768BDBA6}"/>
              </a:ext>
            </a:extLst>
          </p:cNvPr>
          <p:cNvSpPr>
            <a:spLocks noChangeAspect="1"/>
          </p:cNvSpPr>
          <p:nvPr/>
        </p:nvSpPr>
        <p:spPr>
          <a:xfrm flipH="1">
            <a:off x="3401964" y="2630095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BE078D82-032E-405D-BF27-8E0DF95CBC77}"/>
              </a:ext>
            </a:extLst>
          </p:cNvPr>
          <p:cNvSpPr>
            <a:spLocks noChangeAspect="1"/>
          </p:cNvSpPr>
          <p:nvPr/>
        </p:nvSpPr>
        <p:spPr>
          <a:xfrm flipH="1">
            <a:off x="5999934" y="1716706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A26B3FD-023F-4EE6-A5FB-D2FDF3D07D45}"/>
              </a:ext>
            </a:extLst>
          </p:cNvPr>
          <p:cNvSpPr/>
          <p:nvPr/>
        </p:nvSpPr>
        <p:spPr>
          <a:xfrm>
            <a:off x="3693447" y="4423172"/>
            <a:ext cx="1400545" cy="853193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43EF7C-0F55-4BBC-A3E6-C92E9957D7CD}"/>
              </a:ext>
            </a:extLst>
          </p:cNvPr>
          <p:cNvGrpSpPr/>
          <p:nvPr/>
        </p:nvGrpSpPr>
        <p:grpSpPr>
          <a:xfrm>
            <a:off x="4749532" y="2273669"/>
            <a:ext cx="2686975" cy="2849247"/>
            <a:chOff x="4749532" y="2273669"/>
            <a:chExt cx="2686975" cy="284924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id="{D7A2D563-EAE4-4760-843E-9FC7837A45BF}"/>
                </a:ext>
              </a:extLst>
            </p:cNvPr>
            <p:cNvGrpSpPr/>
            <p:nvPr/>
          </p:nvGrpSpPr>
          <p:grpSpPr>
            <a:xfrm>
              <a:off x="4749532" y="2273669"/>
              <a:ext cx="2248956" cy="2842245"/>
              <a:chOff x="3225532" y="1666875"/>
              <a:chExt cx="2248956" cy="2842245"/>
            </a:xfrm>
          </p:grpSpPr>
          <p:sp>
            <p:nvSpPr>
              <p:cNvPr id="13" name="Teardrop 6">
                <a:extLst>
                  <a:ext uri="{FF2B5EF4-FFF2-40B4-BE49-F238E27FC236}">
                    <a16:creationId xmlns:a16="http://schemas.microsoft.com/office/drawing/2014/main" id="{81A5C481-0C76-4FEE-AEEF-C42308EE0A72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4F7B611C-52C2-4343-A614-05F6B71278C2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349F0FEB-34AB-4564-9142-41DC624E1CE3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Group 22">
              <a:extLst>
                <a:ext uri="{FF2B5EF4-FFF2-40B4-BE49-F238E27FC236}">
                  <a16:creationId xmlns:a16="http://schemas.microsoft.com/office/drawing/2014/main" id="{A51DD80A-1BD8-4DA7-82EA-8948368FAFEB}"/>
                </a:ext>
              </a:extLst>
            </p:cNvPr>
            <p:cNvGrpSpPr/>
            <p:nvPr/>
          </p:nvGrpSpPr>
          <p:grpSpPr>
            <a:xfrm flipH="1">
              <a:off x="5187551" y="2280671"/>
              <a:ext cx="2248956" cy="2842245"/>
              <a:chOff x="3225532" y="1666875"/>
              <a:chExt cx="2248956" cy="2842245"/>
            </a:xfrm>
          </p:grpSpPr>
          <p:sp>
            <p:nvSpPr>
              <p:cNvPr id="17" name="Teardrop 6">
                <a:extLst>
                  <a:ext uri="{FF2B5EF4-FFF2-40B4-BE49-F238E27FC236}">
                    <a16:creationId xmlns:a16="http://schemas.microsoft.com/office/drawing/2014/main" id="{0DEBB5D5-1EA6-476E-B9BF-D02FA6C9DF21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1CF8A6D8-472C-4E95-B2B0-F5947F0F5773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9083960C-DB4E-4A97-94BA-DF84B37CA206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id="{9FA0AFF3-D848-4723-8B10-91CE0B2B3930}"/>
              </a:ext>
            </a:extLst>
          </p:cNvPr>
          <p:cNvSpPr>
            <a:spLocks noChangeAspect="1"/>
          </p:cNvSpPr>
          <p:nvPr/>
        </p:nvSpPr>
        <p:spPr>
          <a:xfrm flipH="1">
            <a:off x="6543056" y="4190953"/>
            <a:ext cx="1550705" cy="835493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Group 32">
            <a:extLst>
              <a:ext uri="{FF2B5EF4-FFF2-40B4-BE49-F238E27FC236}">
                <a16:creationId xmlns:a16="http://schemas.microsoft.com/office/drawing/2014/main" id="{521E26F3-A5A8-491B-B978-EE36B2636B39}"/>
              </a:ext>
            </a:extLst>
          </p:cNvPr>
          <p:cNvGrpSpPr/>
          <p:nvPr/>
        </p:nvGrpSpPr>
        <p:grpSpPr>
          <a:xfrm>
            <a:off x="733129" y="5023314"/>
            <a:ext cx="2649270" cy="923330"/>
            <a:chOff x="2551705" y="4283314"/>
            <a:chExt cx="2357003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7EF268-EEE2-46B2-A280-2444ED9C43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C98640-04F1-48A2-B8AD-C607A1393DB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5">
            <a:extLst>
              <a:ext uri="{FF2B5EF4-FFF2-40B4-BE49-F238E27FC236}">
                <a16:creationId xmlns:a16="http://schemas.microsoft.com/office/drawing/2014/main" id="{BB969168-63BE-455B-8D28-08026386DB6A}"/>
              </a:ext>
            </a:extLst>
          </p:cNvPr>
          <p:cNvGrpSpPr/>
          <p:nvPr/>
        </p:nvGrpSpPr>
        <p:grpSpPr>
          <a:xfrm>
            <a:off x="733129" y="2965079"/>
            <a:ext cx="2649270" cy="923330"/>
            <a:chOff x="2551705" y="4283314"/>
            <a:chExt cx="2357003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D58BCB-21C9-4C5E-AF0D-781B32ED95A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105DC0-BDD9-4636-BED7-073C75726BE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85805766-DD10-41EC-B0FC-D3D095D24161}"/>
              </a:ext>
            </a:extLst>
          </p:cNvPr>
          <p:cNvGrpSpPr/>
          <p:nvPr/>
        </p:nvGrpSpPr>
        <p:grpSpPr>
          <a:xfrm>
            <a:off x="8596963" y="2965079"/>
            <a:ext cx="2792299" cy="923330"/>
            <a:chOff x="2551705" y="4283314"/>
            <a:chExt cx="2357003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3F2C0A-7394-4C63-ADF7-9FF61927172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B4441B-B583-4632-9175-B99AC1F0A16B}"/>
                </a:ext>
              </a:extLst>
            </p:cNvPr>
            <p:cNvSpPr txBox="1"/>
            <p:nvPr/>
          </p:nvSpPr>
          <p:spPr>
            <a:xfrm>
              <a:off x="2551705" y="4283314"/>
              <a:ext cx="2336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41">
            <a:extLst>
              <a:ext uri="{FF2B5EF4-FFF2-40B4-BE49-F238E27FC236}">
                <a16:creationId xmlns:a16="http://schemas.microsoft.com/office/drawing/2014/main" id="{8D725EB3-8833-40FA-B300-3D6A2CCF9B39}"/>
              </a:ext>
            </a:extLst>
          </p:cNvPr>
          <p:cNvGrpSpPr/>
          <p:nvPr/>
        </p:nvGrpSpPr>
        <p:grpSpPr>
          <a:xfrm>
            <a:off x="8596963" y="5023314"/>
            <a:ext cx="2792299" cy="923330"/>
            <a:chOff x="2551705" y="4283314"/>
            <a:chExt cx="2357003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A0261C-D248-4364-86DF-7FCE5BCCD85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4695AE-4BED-49CB-BE84-55A2BCD39A6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63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eft-Right Arrow Callout 3">
            <a:extLst>
              <a:ext uri="{FF2B5EF4-FFF2-40B4-BE49-F238E27FC236}">
                <a16:creationId xmlns:a16="http://schemas.microsoft.com/office/drawing/2014/main" id="{B2642AD2-22C1-4145-8066-8499CE15BB4B}"/>
              </a:ext>
            </a:extLst>
          </p:cNvPr>
          <p:cNvSpPr/>
          <p:nvPr/>
        </p:nvSpPr>
        <p:spPr>
          <a:xfrm>
            <a:off x="914400" y="1593045"/>
            <a:ext cx="10335928" cy="4320000"/>
          </a:xfrm>
          <a:prstGeom prst="leftRightArrowCallout">
            <a:avLst>
              <a:gd name="adj1" fmla="val 50000"/>
              <a:gd name="adj2" fmla="val 43262"/>
              <a:gd name="adj3" fmla="val 26287"/>
              <a:gd name="adj4" fmla="val 41488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E5DA2DE-86F7-40FD-B615-658622F2F21D}"/>
              </a:ext>
            </a:extLst>
          </p:cNvPr>
          <p:cNvGrpSpPr/>
          <p:nvPr/>
        </p:nvGrpSpPr>
        <p:grpSpPr>
          <a:xfrm>
            <a:off x="4320939" y="1905715"/>
            <a:ext cx="3522853" cy="3648732"/>
            <a:chOff x="2797481" y="1952072"/>
            <a:chExt cx="3581212" cy="3709176"/>
          </a:xfrm>
          <a:solidFill>
            <a:srgbClr val="F8A432"/>
          </a:solidFill>
        </p:grpSpPr>
        <p:sp>
          <p:nvSpPr>
            <p:cNvPr id="5" name="Block Arc 5">
              <a:extLst>
                <a:ext uri="{FF2B5EF4-FFF2-40B4-BE49-F238E27FC236}">
                  <a16:creationId xmlns:a16="http://schemas.microsoft.com/office/drawing/2014/main" id="{9B255241-A84A-4351-83A6-F75580EE4231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id="{5178E78F-287E-4AFE-9F10-4F18A74CC2B4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43CEDED-6268-45DE-B505-A0D414F39148}"/>
              </a:ext>
            </a:extLst>
          </p:cNvPr>
          <p:cNvGrpSpPr/>
          <p:nvPr/>
        </p:nvGrpSpPr>
        <p:grpSpPr>
          <a:xfrm rot="5400000">
            <a:off x="4320939" y="1923886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0C6BC61A-3E79-4E76-8494-A34AE0DB628E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9">
              <a:extLst>
                <a:ext uri="{FF2B5EF4-FFF2-40B4-BE49-F238E27FC236}">
                  <a16:creationId xmlns:a16="http://schemas.microsoft.com/office/drawing/2014/main" id="{F2204ED0-2C28-4783-BA71-CD4AF54942B3}"/>
                </a:ext>
              </a:extLst>
            </p:cNvPr>
            <p:cNvSpPr/>
            <p:nvPr/>
          </p:nvSpPr>
          <p:spPr>
            <a:xfrm rot="3937994">
              <a:off x="3702897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F283DCF-CE0F-449D-B9F7-3DB6D1E3F202}"/>
              </a:ext>
            </a:extLst>
          </p:cNvPr>
          <p:cNvGrpSpPr/>
          <p:nvPr/>
        </p:nvGrpSpPr>
        <p:grpSpPr>
          <a:xfrm rot="10800000">
            <a:off x="4302769" y="1932972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11" name="Block Arc 11">
              <a:extLst>
                <a:ext uri="{FF2B5EF4-FFF2-40B4-BE49-F238E27FC236}">
                  <a16:creationId xmlns:a16="http://schemas.microsoft.com/office/drawing/2014/main" id="{CFEA5D7B-6E2F-4394-8F41-B495E95F7459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2">
              <a:extLst>
                <a:ext uri="{FF2B5EF4-FFF2-40B4-BE49-F238E27FC236}">
                  <a16:creationId xmlns:a16="http://schemas.microsoft.com/office/drawing/2014/main" id="{0E536DC9-090F-476B-BD08-5BB91C36F8B1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981378F-6DCA-4D58-82DE-4B7A65388CF3}"/>
              </a:ext>
            </a:extLst>
          </p:cNvPr>
          <p:cNvGrpSpPr/>
          <p:nvPr/>
        </p:nvGrpSpPr>
        <p:grpSpPr>
          <a:xfrm rot="16200000">
            <a:off x="4330024" y="1905717"/>
            <a:ext cx="3522853" cy="3648731"/>
            <a:chOff x="2797481" y="1952073"/>
            <a:chExt cx="3581212" cy="3709175"/>
          </a:xfrm>
          <a:solidFill>
            <a:srgbClr val="F8A432"/>
          </a:solidFill>
        </p:grpSpPr>
        <p:sp>
          <p:nvSpPr>
            <p:cNvPr id="14" name="Block Arc 14">
              <a:extLst>
                <a:ext uri="{FF2B5EF4-FFF2-40B4-BE49-F238E27FC236}">
                  <a16:creationId xmlns:a16="http://schemas.microsoft.com/office/drawing/2014/main" id="{5F70CDA3-5382-4420-BCBE-72913F9AE968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5">
              <a:extLst>
                <a:ext uri="{FF2B5EF4-FFF2-40B4-BE49-F238E27FC236}">
                  <a16:creationId xmlns:a16="http://schemas.microsoft.com/office/drawing/2014/main" id="{647DFB94-AD5B-43A9-96F4-9A11C2AC9E1A}"/>
                </a:ext>
              </a:extLst>
            </p:cNvPr>
            <p:cNvSpPr/>
            <p:nvPr/>
          </p:nvSpPr>
          <p:spPr>
            <a:xfrm rot="3937994">
              <a:off x="3702895" y="2006588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7E34556-6B5D-4F0B-9FD0-4E7A93FCA24F}"/>
              </a:ext>
            </a:extLst>
          </p:cNvPr>
          <p:cNvSpPr txBox="1"/>
          <p:nvPr/>
        </p:nvSpPr>
        <p:spPr>
          <a:xfrm rot="2137910">
            <a:off x="5266940" y="2341878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3C1869-33F6-41B4-96F1-57DCADDA7422}"/>
              </a:ext>
            </a:extLst>
          </p:cNvPr>
          <p:cNvSpPr txBox="1"/>
          <p:nvPr/>
        </p:nvSpPr>
        <p:spPr>
          <a:xfrm rot="18084260">
            <a:off x="4459606" y="2478916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39889-22ED-4CEF-9191-3A6D345D73BC}"/>
              </a:ext>
            </a:extLst>
          </p:cNvPr>
          <p:cNvSpPr txBox="1"/>
          <p:nvPr/>
        </p:nvSpPr>
        <p:spPr>
          <a:xfrm rot="12859088">
            <a:off x="4666573" y="3356131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354C18-ABE6-4411-B478-ED7699AE5F73}"/>
              </a:ext>
            </a:extLst>
          </p:cNvPr>
          <p:cNvSpPr txBox="1"/>
          <p:nvPr/>
        </p:nvSpPr>
        <p:spPr>
          <a:xfrm rot="7362478">
            <a:off x="5461507" y="3170760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DE296FFB-860F-41C6-9F70-347D427DAB92}"/>
              </a:ext>
            </a:extLst>
          </p:cNvPr>
          <p:cNvSpPr/>
          <p:nvPr/>
        </p:nvSpPr>
        <p:spPr>
          <a:xfrm>
            <a:off x="5455528" y="3103245"/>
            <a:ext cx="1253672" cy="1253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Group 22">
            <a:extLst>
              <a:ext uri="{FF2B5EF4-FFF2-40B4-BE49-F238E27FC236}">
                <a16:creationId xmlns:a16="http://schemas.microsoft.com/office/drawing/2014/main" id="{052B9882-355B-49F9-8597-5078C19F382E}"/>
              </a:ext>
            </a:extLst>
          </p:cNvPr>
          <p:cNvGrpSpPr/>
          <p:nvPr/>
        </p:nvGrpSpPr>
        <p:grpSpPr>
          <a:xfrm>
            <a:off x="8414217" y="2821799"/>
            <a:ext cx="1558359" cy="1842145"/>
            <a:chOff x="2551706" y="4283314"/>
            <a:chExt cx="664620" cy="1872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A0B786-8E9A-43CB-A8BF-FB391A5BDB82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E6CD2-1938-4FF7-BBD0-B1D24B951816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id="{A955A85D-5429-4E77-8D6A-0E151AC8E500}"/>
              </a:ext>
            </a:extLst>
          </p:cNvPr>
          <p:cNvGrpSpPr/>
          <p:nvPr/>
        </p:nvGrpSpPr>
        <p:grpSpPr>
          <a:xfrm>
            <a:off x="2224013" y="2821799"/>
            <a:ext cx="1558359" cy="1842145"/>
            <a:chOff x="2551706" y="4283314"/>
            <a:chExt cx="664620" cy="18726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A2C3EA-08E2-49B9-A391-726013164C26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2B894E-A5CF-4B6C-AEBB-AFEE59F61558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02F90F-14E0-4C01-87AA-7855F2129FF6}"/>
              </a:ext>
            </a:extLst>
          </p:cNvPr>
          <p:cNvSpPr txBox="1"/>
          <p:nvPr/>
        </p:nvSpPr>
        <p:spPr>
          <a:xfrm>
            <a:off x="5154942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CB6B62-AEFF-49D4-9D5D-175B270DAB68}"/>
              </a:ext>
            </a:extLst>
          </p:cNvPr>
          <p:cNvSpPr txBox="1"/>
          <p:nvPr/>
        </p:nvSpPr>
        <p:spPr>
          <a:xfrm>
            <a:off x="6133296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EB3A3F-ABC3-4267-AA7D-69005D968632}"/>
              </a:ext>
            </a:extLst>
          </p:cNvPr>
          <p:cNvSpPr txBox="1"/>
          <p:nvPr/>
        </p:nvSpPr>
        <p:spPr>
          <a:xfrm>
            <a:off x="5154942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EF08E-7E8D-48B6-8FC5-DA19F78AC76D}"/>
              </a:ext>
            </a:extLst>
          </p:cNvPr>
          <p:cNvSpPr txBox="1"/>
          <p:nvPr/>
        </p:nvSpPr>
        <p:spPr>
          <a:xfrm>
            <a:off x="6133296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id="{2AE097EC-92F8-475F-A4CF-C2F773D500EF}"/>
              </a:ext>
            </a:extLst>
          </p:cNvPr>
          <p:cNvSpPr/>
          <p:nvPr/>
        </p:nvSpPr>
        <p:spPr>
          <a:xfrm rot="16200000">
            <a:off x="5820944" y="3486662"/>
            <a:ext cx="518992" cy="51933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61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0AFF04-E301-4D47-ADED-AE9622329D1E}"/>
              </a:ext>
            </a:extLst>
          </p:cNvPr>
          <p:cNvSpPr txBox="1"/>
          <p:nvPr/>
        </p:nvSpPr>
        <p:spPr>
          <a:xfrm flipH="1">
            <a:off x="952837" y="4439902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BED77-FD84-44EC-A94B-C143428623F3}"/>
              </a:ext>
            </a:extLst>
          </p:cNvPr>
          <p:cNvSpPr txBox="1"/>
          <p:nvPr/>
        </p:nvSpPr>
        <p:spPr>
          <a:xfrm>
            <a:off x="8001337" y="3625756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48E3C-F584-4D20-B08B-1F4E2BCC4B69}"/>
              </a:ext>
            </a:extLst>
          </p:cNvPr>
          <p:cNvSpPr txBox="1"/>
          <p:nvPr/>
        </p:nvSpPr>
        <p:spPr>
          <a:xfrm>
            <a:off x="5138332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2440D-5B32-4C0F-AD91-C628674E9B13}"/>
              </a:ext>
            </a:extLst>
          </p:cNvPr>
          <p:cNvSpPr txBox="1"/>
          <p:nvPr/>
        </p:nvSpPr>
        <p:spPr>
          <a:xfrm>
            <a:off x="7318154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7A9488BF-50DE-4EDE-860D-392D766DCEE8}"/>
              </a:ext>
            </a:extLst>
          </p:cNvPr>
          <p:cNvSpPr/>
          <p:nvPr/>
        </p:nvSpPr>
        <p:spPr>
          <a:xfrm>
            <a:off x="5983377" y="4952595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EBC7F5E9-1998-454F-A378-67576555694F}"/>
              </a:ext>
            </a:extLst>
          </p:cNvPr>
          <p:cNvSpPr/>
          <p:nvPr/>
        </p:nvSpPr>
        <p:spPr>
          <a:xfrm>
            <a:off x="8181137" y="4929376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25523-446D-4B97-8BB6-7A9DC0F6379B}"/>
              </a:ext>
            </a:extLst>
          </p:cNvPr>
          <p:cNvSpPr txBox="1"/>
          <p:nvPr/>
        </p:nvSpPr>
        <p:spPr>
          <a:xfrm>
            <a:off x="9497976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2847A9C0-1739-4903-9F52-6A300BF618D3}"/>
              </a:ext>
            </a:extLst>
          </p:cNvPr>
          <p:cNvSpPr/>
          <p:nvPr/>
        </p:nvSpPr>
        <p:spPr>
          <a:xfrm>
            <a:off x="10385990" y="497383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113260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07F6391-CBFF-447F-ADAD-AFF296E8B20E}"/>
              </a:ext>
            </a:extLst>
          </p:cNvPr>
          <p:cNvSpPr/>
          <p:nvPr/>
        </p:nvSpPr>
        <p:spPr>
          <a:xfrm>
            <a:off x="3664304" y="1822343"/>
            <a:ext cx="2227774" cy="417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BE4931-B6BB-45F3-BB3C-6052B8859679}"/>
              </a:ext>
            </a:extLst>
          </p:cNvPr>
          <p:cNvGrpSpPr/>
          <p:nvPr/>
        </p:nvGrpSpPr>
        <p:grpSpPr>
          <a:xfrm>
            <a:off x="3538740" y="5031267"/>
            <a:ext cx="2480014" cy="756000"/>
            <a:chOff x="460651" y="4988278"/>
            <a:chExt cx="2645023" cy="7560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D5E91DF5-DB03-4EC6-AA8E-9F5A7B1C42F8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ight Triangle 10">
              <a:extLst>
                <a:ext uri="{FF2B5EF4-FFF2-40B4-BE49-F238E27FC236}">
                  <a16:creationId xmlns:a16="http://schemas.microsoft.com/office/drawing/2014/main" id="{267B17DC-BB2D-411C-90C1-0BB7B3CFC6A1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34E560-8428-46DD-AF4F-04342DFE7315}"/>
              </a:ext>
            </a:extLst>
          </p:cNvPr>
          <p:cNvGrpSpPr/>
          <p:nvPr/>
        </p:nvGrpSpPr>
        <p:grpSpPr>
          <a:xfrm>
            <a:off x="3529311" y="1875583"/>
            <a:ext cx="2581436" cy="882621"/>
            <a:chOff x="450595" y="2017425"/>
            <a:chExt cx="2753193" cy="882621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20A0F1C2-C91E-4B62-97A7-5BD25B241410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7">
              <a:extLst>
                <a:ext uri="{FF2B5EF4-FFF2-40B4-BE49-F238E27FC236}">
                  <a16:creationId xmlns:a16="http://schemas.microsoft.com/office/drawing/2014/main" id="{88EB3BCD-9A61-4A80-815C-FB810B835BB1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8">
              <a:extLst>
                <a:ext uri="{FF2B5EF4-FFF2-40B4-BE49-F238E27FC236}">
                  <a16:creationId xmlns:a16="http://schemas.microsoft.com/office/drawing/2014/main" id="{B004CFAB-622A-4224-BBEF-1E55C59EF3B7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6A1D30-0FA2-4005-93B0-C8B60DAFB9FB}"/>
              </a:ext>
            </a:extLst>
          </p:cNvPr>
          <p:cNvSpPr txBox="1"/>
          <p:nvPr/>
        </p:nvSpPr>
        <p:spPr>
          <a:xfrm>
            <a:off x="3815265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7DF1EA-560D-464F-8A4F-87ADBF76E067}"/>
              </a:ext>
            </a:extLst>
          </p:cNvPr>
          <p:cNvGrpSpPr/>
          <p:nvPr/>
        </p:nvGrpSpPr>
        <p:grpSpPr>
          <a:xfrm>
            <a:off x="3579179" y="2027063"/>
            <a:ext cx="2158420" cy="542623"/>
            <a:chOff x="503781" y="2168905"/>
            <a:chExt cx="2302031" cy="5426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E1798-C2BF-46CE-9222-7D47DEC1D67B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8ADE7-9827-4FA1-B63B-BFF85F102C86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CBF8F2C-6A4D-482F-BF0B-C508016416D3}"/>
              </a:ext>
            </a:extLst>
          </p:cNvPr>
          <p:cNvSpPr txBox="1"/>
          <p:nvPr/>
        </p:nvSpPr>
        <p:spPr>
          <a:xfrm>
            <a:off x="3903375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251008CF-DE61-49E6-A837-1B2ECE74A98D}"/>
              </a:ext>
            </a:extLst>
          </p:cNvPr>
          <p:cNvSpPr/>
          <p:nvPr/>
        </p:nvSpPr>
        <p:spPr>
          <a:xfrm>
            <a:off x="6285869" y="1822343"/>
            <a:ext cx="2227774" cy="4173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7886C8-08D4-4F70-A705-6A36211E6EF0}"/>
              </a:ext>
            </a:extLst>
          </p:cNvPr>
          <p:cNvGrpSpPr/>
          <p:nvPr/>
        </p:nvGrpSpPr>
        <p:grpSpPr>
          <a:xfrm>
            <a:off x="6160305" y="5031267"/>
            <a:ext cx="2480014" cy="756000"/>
            <a:chOff x="3277438" y="4988278"/>
            <a:chExt cx="2645023" cy="756000"/>
          </a:xfrm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46C34AC-9A0A-41D0-AD0C-62632B418EE3}"/>
                </a:ext>
              </a:extLst>
            </p:cNvPr>
            <p:cNvSpPr/>
            <p:nvPr/>
          </p:nvSpPr>
          <p:spPr>
            <a:xfrm>
              <a:off x="3277438" y="5132278"/>
              <a:ext cx="2645023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28">
              <a:extLst>
                <a:ext uri="{FF2B5EF4-FFF2-40B4-BE49-F238E27FC236}">
                  <a16:creationId xmlns:a16="http://schemas.microsoft.com/office/drawing/2014/main" id="{F5C14A8C-1945-472F-986D-A5D58E2AE477}"/>
                </a:ext>
              </a:extLst>
            </p:cNvPr>
            <p:cNvSpPr/>
            <p:nvPr/>
          </p:nvSpPr>
          <p:spPr>
            <a:xfrm>
              <a:off x="5778461" y="4988278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EA91C7-BCC5-44F4-9FC0-093B4C2960E2}"/>
              </a:ext>
            </a:extLst>
          </p:cNvPr>
          <p:cNvGrpSpPr/>
          <p:nvPr/>
        </p:nvGrpSpPr>
        <p:grpSpPr>
          <a:xfrm>
            <a:off x="6150876" y="1875583"/>
            <a:ext cx="2581436" cy="882621"/>
            <a:chOff x="3267382" y="2017425"/>
            <a:chExt cx="2753193" cy="88262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B1E45C1-6B3B-4875-8087-6F26043E8ABA}"/>
                </a:ext>
              </a:extLst>
            </p:cNvPr>
            <p:cNvSpPr/>
            <p:nvPr/>
          </p:nvSpPr>
          <p:spPr>
            <a:xfrm rot="10800000">
              <a:off x="3267382" y="2144046"/>
              <a:ext cx="2015921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5">
              <a:extLst>
                <a:ext uri="{FF2B5EF4-FFF2-40B4-BE49-F238E27FC236}">
                  <a16:creationId xmlns:a16="http://schemas.microsoft.com/office/drawing/2014/main" id="{F89A4C6C-D62A-4F65-AC36-4AD4805A0BAB}"/>
                </a:ext>
              </a:extLst>
            </p:cNvPr>
            <p:cNvSpPr/>
            <p:nvPr/>
          </p:nvSpPr>
          <p:spPr>
            <a:xfrm rot="10800000">
              <a:off x="3277438" y="2756046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Isosceles Triangle 26">
              <a:extLst>
                <a:ext uri="{FF2B5EF4-FFF2-40B4-BE49-F238E27FC236}">
                  <a16:creationId xmlns:a16="http://schemas.microsoft.com/office/drawing/2014/main" id="{6D8850D1-982C-466D-9884-4A61BD232F23}"/>
                </a:ext>
              </a:extLst>
            </p:cNvPr>
            <p:cNvSpPr/>
            <p:nvPr/>
          </p:nvSpPr>
          <p:spPr>
            <a:xfrm rot="5400000">
              <a:off x="5215005" y="2077097"/>
              <a:ext cx="865242" cy="74589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BEF5DED-693B-49BD-A57B-FE85A134DF6B}"/>
              </a:ext>
            </a:extLst>
          </p:cNvPr>
          <p:cNvSpPr txBox="1"/>
          <p:nvPr/>
        </p:nvSpPr>
        <p:spPr>
          <a:xfrm>
            <a:off x="6428884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623C10-D780-4E4C-B448-82535B619A0E}"/>
              </a:ext>
            </a:extLst>
          </p:cNvPr>
          <p:cNvGrpSpPr/>
          <p:nvPr/>
        </p:nvGrpSpPr>
        <p:grpSpPr>
          <a:xfrm>
            <a:off x="6206367" y="2027063"/>
            <a:ext cx="2158420" cy="542623"/>
            <a:chOff x="3326565" y="2168905"/>
            <a:chExt cx="2302031" cy="54262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C05AC-0F39-4614-AEED-614A4DA64D57}"/>
                </a:ext>
              </a:extLst>
            </p:cNvPr>
            <p:cNvSpPr txBox="1"/>
            <p:nvPr/>
          </p:nvSpPr>
          <p:spPr>
            <a:xfrm>
              <a:off x="3326565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27D1CE-E299-497F-B69F-ADA8F4A905A2}"/>
                </a:ext>
              </a:extLst>
            </p:cNvPr>
            <p:cNvSpPr txBox="1"/>
            <p:nvPr/>
          </p:nvSpPr>
          <p:spPr>
            <a:xfrm>
              <a:off x="3334074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A038DEF-24DA-4A94-BF61-3E8F86A626D1}"/>
              </a:ext>
            </a:extLst>
          </p:cNvPr>
          <p:cNvSpPr txBox="1"/>
          <p:nvPr/>
        </p:nvSpPr>
        <p:spPr>
          <a:xfrm>
            <a:off x="6583358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0F45D585-5ACB-49A7-8E75-76498994136A}"/>
              </a:ext>
            </a:extLst>
          </p:cNvPr>
          <p:cNvSpPr/>
          <p:nvPr/>
        </p:nvSpPr>
        <p:spPr>
          <a:xfrm>
            <a:off x="8907433" y="1822343"/>
            <a:ext cx="2227774" cy="4173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78E7E1-D4E6-4753-B30B-4949D3F70F27}"/>
              </a:ext>
            </a:extLst>
          </p:cNvPr>
          <p:cNvGrpSpPr/>
          <p:nvPr/>
        </p:nvGrpSpPr>
        <p:grpSpPr>
          <a:xfrm>
            <a:off x="8781869" y="5031267"/>
            <a:ext cx="2480014" cy="756000"/>
            <a:chOff x="6094224" y="4988278"/>
            <a:chExt cx="2645023" cy="756000"/>
          </a:xfrm>
        </p:grpSpPr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27846487-254A-4156-B945-1FC10DB4F569}"/>
                </a:ext>
              </a:extLst>
            </p:cNvPr>
            <p:cNvSpPr/>
            <p:nvPr/>
          </p:nvSpPr>
          <p:spPr>
            <a:xfrm>
              <a:off x="6094224" y="5132278"/>
              <a:ext cx="2645023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ight Triangle 19">
              <a:extLst>
                <a:ext uri="{FF2B5EF4-FFF2-40B4-BE49-F238E27FC236}">
                  <a16:creationId xmlns:a16="http://schemas.microsoft.com/office/drawing/2014/main" id="{50283263-7BE1-4129-BB8C-69D778866CFC}"/>
                </a:ext>
              </a:extLst>
            </p:cNvPr>
            <p:cNvSpPr/>
            <p:nvPr/>
          </p:nvSpPr>
          <p:spPr>
            <a:xfrm>
              <a:off x="8595247" y="4988278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Rectangle 15">
            <a:extLst>
              <a:ext uri="{FF2B5EF4-FFF2-40B4-BE49-F238E27FC236}">
                <a16:creationId xmlns:a16="http://schemas.microsoft.com/office/drawing/2014/main" id="{DD32BE89-7E22-4D8D-A2AB-3943E059A081}"/>
              </a:ext>
            </a:extLst>
          </p:cNvPr>
          <p:cNvSpPr/>
          <p:nvPr/>
        </p:nvSpPr>
        <p:spPr>
          <a:xfrm rot="10800000">
            <a:off x="8772440" y="2002203"/>
            <a:ext cx="1890158" cy="6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5485AD-F82A-4DAF-BAF5-07222AB3CB11}"/>
              </a:ext>
            </a:extLst>
          </p:cNvPr>
          <p:cNvSpPr txBox="1"/>
          <p:nvPr/>
        </p:nvSpPr>
        <p:spPr>
          <a:xfrm>
            <a:off x="9076099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08AEB63-0B93-4BB6-AFE1-B16CE0AF7037}"/>
              </a:ext>
            </a:extLst>
          </p:cNvPr>
          <p:cNvGrpSpPr/>
          <p:nvPr/>
        </p:nvGrpSpPr>
        <p:grpSpPr>
          <a:xfrm>
            <a:off x="8781869" y="1875583"/>
            <a:ext cx="2572007" cy="882621"/>
            <a:chOff x="6094224" y="2017425"/>
            <a:chExt cx="2743137" cy="882621"/>
          </a:xfrm>
        </p:grpSpPr>
        <p:sp>
          <p:nvSpPr>
            <p:cNvPr id="36" name="Right Triangle 16">
              <a:extLst>
                <a:ext uri="{FF2B5EF4-FFF2-40B4-BE49-F238E27FC236}">
                  <a16:creationId xmlns:a16="http://schemas.microsoft.com/office/drawing/2014/main" id="{978ECCDF-3FEE-4F70-802E-A26BF5625F2B}"/>
                </a:ext>
              </a:extLst>
            </p:cNvPr>
            <p:cNvSpPr/>
            <p:nvPr/>
          </p:nvSpPr>
          <p:spPr>
            <a:xfrm rot="10800000">
              <a:off x="6094224" y="2756046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Isosceles Triangle 17">
              <a:extLst>
                <a:ext uri="{FF2B5EF4-FFF2-40B4-BE49-F238E27FC236}">
                  <a16:creationId xmlns:a16="http://schemas.microsoft.com/office/drawing/2014/main" id="{FC2CEC02-6658-4CB1-BAC3-3EC8ED3328C2}"/>
                </a:ext>
              </a:extLst>
            </p:cNvPr>
            <p:cNvSpPr/>
            <p:nvPr/>
          </p:nvSpPr>
          <p:spPr>
            <a:xfrm rot="5400000">
              <a:off x="8031791" y="2077097"/>
              <a:ext cx="865242" cy="74589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D02DE2F-12BD-4274-B733-18591564334B}"/>
                </a:ext>
              </a:extLst>
            </p:cNvPr>
            <p:cNvGrpSpPr/>
            <p:nvPr/>
          </p:nvGrpSpPr>
          <p:grpSpPr>
            <a:xfrm>
              <a:off x="6149349" y="2168905"/>
              <a:ext cx="2302031" cy="542623"/>
              <a:chOff x="6149349" y="2168905"/>
              <a:chExt cx="2302031" cy="542623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C1BDD4-AA6A-46A1-8D63-2A805A8C5DFE}"/>
                  </a:ext>
                </a:extLst>
              </p:cNvPr>
              <p:cNvSpPr txBox="1"/>
              <p:nvPr/>
            </p:nvSpPr>
            <p:spPr>
              <a:xfrm>
                <a:off x="6149349" y="2168905"/>
                <a:ext cx="2294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40B0E-CF32-4155-872A-E8FB26B4DBCC}"/>
                  </a:ext>
                </a:extLst>
              </p:cNvPr>
              <p:cNvSpPr txBox="1"/>
              <p:nvPr/>
            </p:nvSpPr>
            <p:spPr>
              <a:xfrm>
                <a:off x="6156858" y="2434529"/>
                <a:ext cx="22945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Presentation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3514089-0DDA-4347-A6D6-EAED385E9CE6}"/>
              </a:ext>
            </a:extLst>
          </p:cNvPr>
          <p:cNvSpPr txBox="1"/>
          <p:nvPr/>
        </p:nvSpPr>
        <p:spPr>
          <a:xfrm>
            <a:off x="9263341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D4F506E4-42C2-4490-976D-7013E9B98627}"/>
              </a:ext>
            </a:extLst>
          </p:cNvPr>
          <p:cNvSpPr/>
          <p:nvPr/>
        </p:nvSpPr>
        <p:spPr>
          <a:xfrm>
            <a:off x="1042739" y="1822343"/>
            <a:ext cx="2227774" cy="4173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69E1FD4-4C47-4F27-8C81-46C2663FCD36}"/>
              </a:ext>
            </a:extLst>
          </p:cNvPr>
          <p:cNvGrpSpPr/>
          <p:nvPr/>
        </p:nvGrpSpPr>
        <p:grpSpPr>
          <a:xfrm>
            <a:off x="917175" y="5031267"/>
            <a:ext cx="2480014" cy="756000"/>
            <a:chOff x="460651" y="4988278"/>
            <a:chExt cx="2645023" cy="756000"/>
          </a:xfrm>
        </p:grpSpPr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09558DE4-A7A5-4F6C-9B80-D8A557556E9B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Right Triangle 10">
              <a:extLst>
                <a:ext uri="{FF2B5EF4-FFF2-40B4-BE49-F238E27FC236}">
                  <a16:creationId xmlns:a16="http://schemas.microsoft.com/office/drawing/2014/main" id="{87D9CC25-1C59-4852-935B-15827F019CB2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F8E89D-9983-4AD5-8F76-CE79F67C388A}"/>
              </a:ext>
            </a:extLst>
          </p:cNvPr>
          <p:cNvGrpSpPr/>
          <p:nvPr/>
        </p:nvGrpSpPr>
        <p:grpSpPr>
          <a:xfrm>
            <a:off x="907746" y="1875583"/>
            <a:ext cx="2581436" cy="882621"/>
            <a:chOff x="450595" y="2017425"/>
            <a:chExt cx="2753193" cy="882621"/>
          </a:xfrm>
        </p:grpSpPr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890A82D6-72E3-49A5-9E7A-265713E1ADBC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ight Triangle 7">
              <a:extLst>
                <a:ext uri="{FF2B5EF4-FFF2-40B4-BE49-F238E27FC236}">
                  <a16:creationId xmlns:a16="http://schemas.microsoft.com/office/drawing/2014/main" id="{403F66E4-4FD8-4958-9381-E2F27FBB03B5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Isosceles Triangle 8">
              <a:extLst>
                <a:ext uri="{FF2B5EF4-FFF2-40B4-BE49-F238E27FC236}">
                  <a16:creationId xmlns:a16="http://schemas.microsoft.com/office/drawing/2014/main" id="{F5CD8185-D5DD-4CA3-9D57-1DE5B0FDBEB0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CE2AB72-08C6-495D-86BC-7EF127425654}"/>
              </a:ext>
            </a:extLst>
          </p:cNvPr>
          <p:cNvSpPr txBox="1"/>
          <p:nvPr/>
        </p:nvSpPr>
        <p:spPr>
          <a:xfrm>
            <a:off x="1193700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588A642-906A-435D-A848-736E89EA901C}"/>
              </a:ext>
            </a:extLst>
          </p:cNvPr>
          <p:cNvGrpSpPr/>
          <p:nvPr/>
        </p:nvGrpSpPr>
        <p:grpSpPr>
          <a:xfrm>
            <a:off x="957614" y="2027063"/>
            <a:ext cx="2158420" cy="542623"/>
            <a:chOff x="503781" y="2168905"/>
            <a:chExt cx="2302031" cy="5426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113502-5B79-4630-B123-F7C9ABF2CF89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EC31D3-5B88-4910-A031-D153943396E0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3252FC-3DD2-43A4-ABBB-E436C040C76D}"/>
              </a:ext>
            </a:extLst>
          </p:cNvPr>
          <p:cNvSpPr txBox="1"/>
          <p:nvPr/>
        </p:nvSpPr>
        <p:spPr>
          <a:xfrm>
            <a:off x="1281810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31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21" name="Table 66">
            <a:extLst>
              <a:ext uri="{FF2B5EF4-FFF2-40B4-BE49-F238E27FC236}">
                <a16:creationId xmlns:a16="http://schemas.microsoft.com/office/drawing/2014/main" id="{12EA2F9B-0078-4E31-8049-22E5A2D2D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86169"/>
              </p:ext>
            </p:extLst>
          </p:nvPr>
        </p:nvGraphicFramePr>
        <p:xfrm>
          <a:off x="887240" y="1588121"/>
          <a:ext cx="10393376" cy="15272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4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80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67">
            <a:extLst>
              <a:ext uri="{FF2B5EF4-FFF2-40B4-BE49-F238E27FC236}">
                <a16:creationId xmlns:a16="http://schemas.microsoft.com/office/drawing/2014/main" id="{9B66C7BD-12B6-4BC2-B318-04134F214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49823"/>
              </p:ext>
            </p:extLst>
          </p:nvPr>
        </p:nvGraphicFramePr>
        <p:xfrm>
          <a:off x="887240" y="3369733"/>
          <a:ext cx="10393376" cy="15322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4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306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B734FB4-60CB-4DC7-B4B3-CBC68709B2D5}"/>
              </a:ext>
            </a:extLst>
          </p:cNvPr>
          <p:cNvSpPr txBox="1"/>
          <p:nvPr/>
        </p:nvSpPr>
        <p:spPr>
          <a:xfrm>
            <a:off x="887240" y="5156650"/>
            <a:ext cx="5013448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98DE4C-9AF9-406E-80E5-EF8B0F9CE64A}"/>
              </a:ext>
            </a:extLst>
          </p:cNvPr>
          <p:cNvSpPr txBox="1"/>
          <p:nvPr/>
        </p:nvSpPr>
        <p:spPr>
          <a:xfrm>
            <a:off x="887240" y="5455229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76D5EE-C4A0-44C8-92C4-D3ED72960FA5}"/>
              </a:ext>
            </a:extLst>
          </p:cNvPr>
          <p:cNvSpPr txBox="1"/>
          <p:nvPr/>
        </p:nvSpPr>
        <p:spPr>
          <a:xfrm>
            <a:off x="6240016" y="5147452"/>
            <a:ext cx="501344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B13BD-D4D3-467D-AFFA-8B87F007DC7D}"/>
              </a:ext>
            </a:extLst>
          </p:cNvPr>
          <p:cNvSpPr txBox="1"/>
          <p:nvPr/>
        </p:nvSpPr>
        <p:spPr>
          <a:xfrm>
            <a:off x="6240017" y="5446031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2587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B18DBF4-5877-434A-B4BB-E26460318B98}"/>
              </a:ext>
            </a:extLst>
          </p:cNvPr>
          <p:cNvGrpSpPr/>
          <p:nvPr/>
        </p:nvGrpSpPr>
        <p:grpSpPr>
          <a:xfrm>
            <a:off x="6550198" y="1078946"/>
            <a:ext cx="2133328" cy="1858267"/>
            <a:chOff x="6464473" y="1052737"/>
            <a:chExt cx="2133328" cy="1858267"/>
          </a:xfrm>
        </p:grpSpPr>
        <p:sp>
          <p:nvSpPr>
            <p:cNvPr id="9" name="TextBox 8"/>
            <p:cNvSpPr txBox="1"/>
            <p:nvPr/>
          </p:nvSpPr>
          <p:spPr>
            <a:xfrm>
              <a:off x="7782590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464473" y="1767484"/>
              <a:ext cx="2133327" cy="1143520"/>
              <a:chOff x="3131840" y="2204864"/>
              <a:chExt cx="3096344" cy="11435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DA1F6A-DE51-4076-864B-63D4D3E7615A}"/>
              </a:ext>
            </a:extLst>
          </p:cNvPr>
          <p:cNvGrpSpPr/>
          <p:nvPr/>
        </p:nvGrpSpPr>
        <p:grpSpPr>
          <a:xfrm>
            <a:off x="419100" y="1078946"/>
            <a:ext cx="2232577" cy="1858267"/>
            <a:chOff x="352425" y="1052737"/>
            <a:chExt cx="2232577" cy="1858267"/>
          </a:xfrm>
        </p:grpSpPr>
        <p:grpSp>
          <p:nvGrpSpPr>
            <p:cNvPr id="17" name="Group 16"/>
            <p:cNvGrpSpPr/>
            <p:nvPr/>
          </p:nvGrpSpPr>
          <p:grpSpPr>
            <a:xfrm>
              <a:off x="352425" y="1767484"/>
              <a:ext cx="2133327" cy="1143520"/>
              <a:chOff x="3131840" y="2204864"/>
              <a:chExt cx="3096344" cy="11435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DAB182-5D2D-4D51-BFA4-7FCEB3E17E83}"/>
                </a:ext>
              </a:extLst>
            </p:cNvPr>
            <p:cNvSpPr txBox="1"/>
            <p:nvPr/>
          </p:nvSpPr>
          <p:spPr>
            <a:xfrm>
              <a:off x="1769791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BEC787-EE15-4E46-B911-C39BE794A6CF}"/>
              </a:ext>
            </a:extLst>
          </p:cNvPr>
          <p:cNvGrpSpPr/>
          <p:nvPr/>
        </p:nvGrpSpPr>
        <p:grpSpPr>
          <a:xfrm>
            <a:off x="3507136" y="3894519"/>
            <a:ext cx="2133254" cy="1912961"/>
            <a:chOff x="3526186" y="3563491"/>
            <a:chExt cx="2133254" cy="1912961"/>
          </a:xfrm>
        </p:grpSpPr>
        <p:grpSp>
          <p:nvGrpSpPr>
            <p:cNvPr id="23" name="Group 22"/>
            <p:cNvGrpSpPr/>
            <p:nvPr/>
          </p:nvGrpSpPr>
          <p:grpSpPr>
            <a:xfrm>
              <a:off x="3526186" y="4332932"/>
              <a:ext cx="2133254" cy="1143520"/>
              <a:chOff x="3131840" y="2204864"/>
              <a:chExt cx="3096344" cy="114352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75E454-2C54-4A8B-AF2E-B20DF20DAA18}"/>
                </a:ext>
              </a:extLst>
            </p:cNvPr>
            <p:cNvSpPr txBox="1"/>
            <p:nvPr/>
          </p:nvSpPr>
          <p:spPr>
            <a:xfrm>
              <a:off x="3526186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4EDB61-8DFC-4235-AC83-F3EFD6F365D4}"/>
              </a:ext>
            </a:extLst>
          </p:cNvPr>
          <p:cNvGrpSpPr/>
          <p:nvPr/>
        </p:nvGrpSpPr>
        <p:grpSpPr>
          <a:xfrm>
            <a:off x="9611072" y="3894519"/>
            <a:ext cx="2133254" cy="1912961"/>
            <a:chOff x="9630122" y="3563491"/>
            <a:chExt cx="2133254" cy="1912961"/>
          </a:xfrm>
        </p:grpSpPr>
        <p:grpSp>
          <p:nvGrpSpPr>
            <p:cNvPr id="26" name="Group 25"/>
            <p:cNvGrpSpPr/>
            <p:nvPr/>
          </p:nvGrpSpPr>
          <p:grpSpPr>
            <a:xfrm>
              <a:off x="9630122" y="4332932"/>
              <a:ext cx="2133254" cy="1143520"/>
              <a:chOff x="3131840" y="2204864"/>
              <a:chExt cx="3096344" cy="11435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16170F-4824-4D36-B3DF-313AF5D393FC}"/>
                </a:ext>
              </a:extLst>
            </p:cNvPr>
            <p:cNvSpPr txBox="1"/>
            <p:nvPr/>
          </p:nvSpPr>
          <p:spPr>
            <a:xfrm>
              <a:off x="9630122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7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71546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25160770-261A-4D46-9DA5-9C9CDC4A24DC}"/>
              </a:ext>
            </a:extLst>
          </p:cNvPr>
          <p:cNvSpPr/>
          <p:nvPr/>
        </p:nvSpPr>
        <p:spPr>
          <a:xfrm rot="18900000" flipH="1">
            <a:off x="5478817" y="340147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2D5C6913-3731-46C1-B593-32F47473EF2B}"/>
              </a:ext>
            </a:extLst>
          </p:cNvPr>
          <p:cNvSpPr/>
          <p:nvPr/>
        </p:nvSpPr>
        <p:spPr>
          <a:xfrm rot="2700000">
            <a:off x="6650887" y="336936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943EE4B5-333C-4456-B4CA-FDD6D2EA4870}"/>
              </a:ext>
            </a:extLst>
          </p:cNvPr>
          <p:cNvSpPr/>
          <p:nvPr/>
        </p:nvSpPr>
        <p:spPr>
          <a:xfrm rot="21600000" flipH="1">
            <a:off x="6033405" y="310353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52BE13A9-B654-4D6F-8DB3-CB88E52A1885}"/>
              </a:ext>
            </a:extLst>
          </p:cNvPr>
          <p:cNvSpPr/>
          <p:nvPr/>
        </p:nvSpPr>
        <p:spPr>
          <a:xfrm rot="16200000" flipH="1">
            <a:off x="5312055" y="399564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6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2E345507-0DEB-426A-AACC-719C34C09E01}"/>
              </a:ext>
            </a:extLst>
          </p:cNvPr>
          <p:cNvSpPr/>
          <p:nvPr/>
        </p:nvSpPr>
        <p:spPr>
          <a:xfrm rot="16200000" flipH="1">
            <a:off x="6884155" y="399836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4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6">
            <a:extLst>
              <a:ext uri="{FF2B5EF4-FFF2-40B4-BE49-F238E27FC236}">
                <a16:creationId xmlns:a16="http://schemas.microsoft.com/office/drawing/2014/main" id="{D7E60B5B-50DD-431F-B6B7-0F1169C3FADB}"/>
              </a:ext>
            </a:extLst>
          </p:cNvPr>
          <p:cNvSpPr/>
          <p:nvPr/>
        </p:nvSpPr>
        <p:spPr>
          <a:xfrm>
            <a:off x="3949151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69">
            <a:extLst>
              <a:ext uri="{FF2B5EF4-FFF2-40B4-BE49-F238E27FC236}">
                <a16:creationId xmlns:a16="http://schemas.microsoft.com/office/drawing/2014/main" id="{9A7E855A-1A77-4F02-A0B7-51BD3D71535F}"/>
              </a:ext>
            </a:extLst>
          </p:cNvPr>
          <p:cNvSpPr/>
          <p:nvPr/>
        </p:nvSpPr>
        <p:spPr>
          <a:xfrm>
            <a:off x="4445906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72">
            <a:extLst>
              <a:ext uri="{FF2B5EF4-FFF2-40B4-BE49-F238E27FC236}">
                <a16:creationId xmlns:a16="http://schemas.microsoft.com/office/drawing/2014/main" id="{50F75434-1FC6-4D89-AB74-99D7DF7F3BEA}"/>
              </a:ext>
            </a:extLst>
          </p:cNvPr>
          <p:cNvSpPr/>
          <p:nvPr/>
        </p:nvSpPr>
        <p:spPr>
          <a:xfrm>
            <a:off x="5618411" y="2197676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75">
            <a:extLst>
              <a:ext uri="{FF2B5EF4-FFF2-40B4-BE49-F238E27FC236}">
                <a16:creationId xmlns:a16="http://schemas.microsoft.com/office/drawing/2014/main" id="{A22C9A70-CB2F-4C59-A345-B9A0F7AF204D}"/>
              </a:ext>
            </a:extLst>
          </p:cNvPr>
          <p:cNvSpPr/>
          <p:nvPr/>
        </p:nvSpPr>
        <p:spPr>
          <a:xfrm>
            <a:off x="6822170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78">
            <a:extLst>
              <a:ext uri="{FF2B5EF4-FFF2-40B4-BE49-F238E27FC236}">
                <a16:creationId xmlns:a16="http://schemas.microsoft.com/office/drawing/2014/main" id="{69E9908C-2988-4C5D-ACE0-8C60EC30678D}"/>
              </a:ext>
            </a:extLst>
          </p:cNvPr>
          <p:cNvSpPr/>
          <p:nvPr/>
        </p:nvSpPr>
        <p:spPr>
          <a:xfrm>
            <a:off x="7363614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C0A470-1CB6-4DBC-B89F-16226BE730FA}"/>
              </a:ext>
            </a:extLst>
          </p:cNvPr>
          <p:cNvGrpSpPr/>
          <p:nvPr/>
        </p:nvGrpSpPr>
        <p:grpSpPr>
          <a:xfrm>
            <a:off x="4341291" y="1463321"/>
            <a:ext cx="3492000" cy="525423"/>
            <a:chOff x="4503706" y="1678585"/>
            <a:chExt cx="3492000" cy="5254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FBC5CE-DE0C-4655-8E99-2ABA6523705C}"/>
                </a:ext>
              </a:extLst>
            </p:cNvPr>
            <p:cNvSpPr txBox="1"/>
            <p:nvPr/>
          </p:nvSpPr>
          <p:spPr>
            <a:xfrm>
              <a:off x="4503706" y="1927009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Potete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chiamarlo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Luis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6B372-6DC9-47B1-980C-BBD2866A9645}"/>
                </a:ext>
              </a:extLst>
            </p:cNvPr>
            <p:cNvSpPr txBox="1"/>
            <p:nvPr/>
          </p:nvSpPr>
          <p:spPr>
            <a:xfrm>
              <a:off x="4503706" y="1678585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Luigi Cioffi -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Economista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7E7AA8-F9EA-42F3-8A8D-6ED4D303DAC8}"/>
              </a:ext>
            </a:extLst>
          </p:cNvPr>
          <p:cNvGrpSpPr/>
          <p:nvPr/>
        </p:nvGrpSpPr>
        <p:grpSpPr>
          <a:xfrm>
            <a:off x="8160186" y="4944183"/>
            <a:ext cx="3036873" cy="525423"/>
            <a:chOff x="8392426" y="4959422"/>
            <a:chExt cx="2160000" cy="5254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E2A2CA-7CD9-46B1-A54E-2CC51C45615F}"/>
                </a:ext>
              </a:extLst>
            </p:cNvPr>
            <p:cNvSpPr txBox="1"/>
            <p:nvPr/>
          </p:nvSpPr>
          <p:spPr>
            <a:xfrm>
              <a:off x="8392426" y="5207846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No. Non è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presidente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dell’America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2EE7E-7D42-460C-8280-C0BA0F1D80DE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Donald Vila - Economista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4A7A96-C975-40B2-822D-84C4CBD23F6A}"/>
              </a:ext>
            </a:extLst>
          </p:cNvPr>
          <p:cNvGrpSpPr/>
          <p:nvPr/>
        </p:nvGrpSpPr>
        <p:grpSpPr>
          <a:xfrm>
            <a:off x="304801" y="4944183"/>
            <a:ext cx="3706221" cy="710089"/>
            <a:chOff x="1798399" y="4959422"/>
            <a:chExt cx="2301987" cy="7100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926047-4AFD-4154-98C9-2285681338F4}"/>
                </a:ext>
              </a:extLst>
            </p:cNvPr>
            <p:cNvSpPr txBox="1"/>
            <p:nvPr/>
          </p:nvSpPr>
          <p:spPr>
            <a:xfrm>
              <a:off x="1798399" y="5207846"/>
              <a:ext cx="230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 server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ma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è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visualizzazione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C67D4A-41ED-4426-8ABE-51851277AA49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Nastasi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Federico – UX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95BF6C4-0CDC-4DC0-9341-8FE6646A75CC}"/>
              </a:ext>
            </a:extLst>
          </p:cNvPr>
          <p:cNvGrpSpPr/>
          <p:nvPr/>
        </p:nvGrpSpPr>
        <p:grpSpPr>
          <a:xfrm>
            <a:off x="1172391" y="2621153"/>
            <a:ext cx="3033498" cy="525423"/>
            <a:chOff x="2135560" y="2864992"/>
            <a:chExt cx="2160000" cy="5254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6806E-858E-488E-BEE2-FD56632AECF5}"/>
                </a:ext>
              </a:extLst>
            </p:cNvPr>
            <p:cNvSpPr txBox="1"/>
            <p:nvPr/>
          </p:nvSpPr>
          <p:spPr>
            <a:xfrm>
              <a:off x="2135560" y="3113416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Gestisce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soldi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meglio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banchiere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E5D04C-8DDB-477F-9BBA-AA1E89C43AA0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Paolo Privitera -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Economista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952F7C-4017-4F09-A37C-118773FC1C63}"/>
              </a:ext>
            </a:extLst>
          </p:cNvPr>
          <p:cNvGrpSpPr/>
          <p:nvPr/>
        </p:nvGrpSpPr>
        <p:grpSpPr>
          <a:xfrm>
            <a:off x="7965318" y="2621153"/>
            <a:ext cx="3036873" cy="894755"/>
            <a:chOff x="8054990" y="2864992"/>
            <a:chExt cx="2160000" cy="8947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AC5131-89F0-4460-BD9E-4C60058DC6F8}"/>
                </a:ext>
              </a:extLst>
            </p:cNvPr>
            <p:cNvSpPr txBox="1"/>
            <p:nvPr/>
          </p:nvSpPr>
          <p:spPr>
            <a:xfrm>
              <a:off x="805499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2F8528-7D08-4E02-99FF-5AE599ACFE8F}"/>
                </a:ext>
              </a:extLst>
            </p:cNvPr>
            <p:cNvSpPr txBox="1"/>
            <p:nvPr/>
          </p:nvSpPr>
          <p:spPr>
            <a:xfrm>
              <a:off x="805499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Rolando Oporto - Economista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rapezoid 10">
            <a:extLst>
              <a:ext uri="{FF2B5EF4-FFF2-40B4-BE49-F238E27FC236}">
                <a16:creationId xmlns:a16="http://schemas.microsoft.com/office/drawing/2014/main" id="{EA2FF6BC-F164-490B-B14D-AD112F849435}"/>
              </a:ext>
            </a:extLst>
          </p:cNvPr>
          <p:cNvSpPr/>
          <p:nvPr/>
        </p:nvSpPr>
        <p:spPr>
          <a:xfrm>
            <a:off x="7046804" y="3028317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115">
            <a:extLst>
              <a:ext uri="{FF2B5EF4-FFF2-40B4-BE49-F238E27FC236}">
                <a16:creationId xmlns:a16="http://schemas.microsoft.com/office/drawing/2014/main" id="{50E314D6-5E3E-488B-BADB-0EF5A91844B7}"/>
              </a:ext>
            </a:extLst>
          </p:cNvPr>
          <p:cNvGrpSpPr/>
          <p:nvPr/>
        </p:nvGrpSpPr>
        <p:grpSpPr>
          <a:xfrm>
            <a:off x="5529080" y="3849246"/>
            <a:ext cx="1093501" cy="1741553"/>
            <a:chOff x="6867874" y="3721883"/>
            <a:chExt cx="1093501" cy="1741553"/>
          </a:xfrm>
        </p:grpSpPr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8CAA43E6-A826-4517-B240-5A7576AF362F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ed Rectangle 108">
              <a:extLst>
                <a:ext uri="{FF2B5EF4-FFF2-40B4-BE49-F238E27FC236}">
                  <a16:creationId xmlns:a16="http://schemas.microsoft.com/office/drawing/2014/main" id="{32D38E84-2807-4A6A-9740-89CA7C1C7E95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Freeform 62">
            <a:extLst>
              <a:ext uri="{FF2B5EF4-FFF2-40B4-BE49-F238E27FC236}">
                <a16:creationId xmlns:a16="http://schemas.microsoft.com/office/drawing/2014/main" id="{FE4A0444-7ED1-4045-A423-2B93EC68D5F3}"/>
              </a:ext>
            </a:extLst>
          </p:cNvPr>
          <p:cNvSpPr/>
          <p:nvPr/>
        </p:nvSpPr>
        <p:spPr>
          <a:xfrm>
            <a:off x="5320631" y="423603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2">
            <a:extLst>
              <a:ext uri="{FF2B5EF4-FFF2-40B4-BE49-F238E27FC236}">
                <a16:creationId xmlns:a16="http://schemas.microsoft.com/office/drawing/2014/main" id="{26183967-A3C6-4C04-86C3-73C79FDD4FC1}"/>
              </a:ext>
            </a:extLst>
          </p:cNvPr>
          <p:cNvSpPr>
            <a:spLocks noChangeAspect="1"/>
          </p:cNvSpPr>
          <p:nvPr/>
        </p:nvSpPr>
        <p:spPr>
          <a:xfrm>
            <a:off x="4248815" y="425320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id="{E0E2D9FC-F835-4775-9D3A-85C6FCBBBA56}"/>
              </a:ext>
            </a:extLst>
          </p:cNvPr>
          <p:cNvSpPr>
            <a:spLocks noChangeAspect="1"/>
          </p:cNvSpPr>
          <p:nvPr/>
        </p:nvSpPr>
        <p:spPr>
          <a:xfrm>
            <a:off x="5855861" y="2486882"/>
            <a:ext cx="520369" cy="335988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1">
            <a:extLst>
              <a:ext uri="{FF2B5EF4-FFF2-40B4-BE49-F238E27FC236}">
                <a16:creationId xmlns:a16="http://schemas.microsoft.com/office/drawing/2014/main" id="{784C231E-75A0-4D76-86FB-85A5129DE0CF}"/>
              </a:ext>
            </a:extLst>
          </p:cNvPr>
          <p:cNvSpPr>
            <a:spLocks/>
          </p:cNvSpPr>
          <p:nvPr/>
        </p:nvSpPr>
        <p:spPr>
          <a:xfrm>
            <a:off x="4727495" y="3089030"/>
            <a:ext cx="379220" cy="379220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DF2A2EE4-8B36-4DF9-B827-194AF47DD473}"/>
              </a:ext>
            </a:extLst>
          </p:cNvPr>
          <p:cNvSpPr>
            <a:spLocks noChangeAspect="1"/>
          </p:cNvSpPr>
          <p:nvPr/>
        </p:nvSpPr>
        <p:spPr>
          <a:xfrm>
            <a:off x="7568503" y="416526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58FC6701-8D39-4A59-9FAA-0341C9861996}"/>
              </a:ext>
            </a:extLst>
          </p:cNvPr>
          <p:cNvGrpSpPr/>
          <p:nvPr/>
        </p:nvGrpSpPr>
        <p:grpSpPr>
          <a:xfrm>
            <a:off x="315245" y="191235"/>
            <a:ext cx="8005444" cy="731621"/>
            <a:chOff x="4745820" y="1503684"/>
            <a:chExt cx="8005444" cy="731621"/>
          </a:xfrm>
        </p:grpSpPr>
        <p:grpSp>
          <p:nvGrpSpPr>
            <p:cNvPr id="40" name="Group 3">
              <a:extLst>
                <a:ext uri="{FF2B5EF4-FFF2-40B4-BE49-F238E27FC236}">
                  <a16:creationId xmlns:a16="http://schemas.microsoft.com/office/drawing/2014/main" id="{DE412F0B-7617-468B-BE4B-BB2FF66D365A}"/>
                </a:ext>
              </a:extLst>
            </p:cNvPr>
            <p:cNvGrpSpPr/>
            <p:nvPr/>
          </p:nvGrpSpPr>
          <p:grpSpPr>
            <a:xfrm>
              <a:off x="5551264" y="1588974"/>
              <a:ext cx="7200000" cy="646331"/>
              <a:chOff x="6076610" y="1518804"/>
              <a:chExt cx="7200000" cy="646331"/>
            </a:xfrm>
          </p:grpSpPr>
          <p:sp>
            <p:nvSpPr>
              <p:cNvPr id="44" name="TextBox 7">
                <a:extLst>
                  <a:ext uri="{FF2B5EF4-FFF2-40B4-BE49-F238E27FC236}">
                    <a16:creationId xmlns:a16="http://schemas.microsoft.com/office/drawing/2014/main" id="{7353301C-6B61-4885-8E76-C7ADC278F2C8}"/>
                  </a:ext>
                </a:extLst>
              </p:cNvPr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30EE1DA2-2C19-4B74-8DDE-30E5ABD18080}"/>
                  </a:ext>
                </a:extLst>
              </p:cNvPr>
              <p:cNvSpPr txBox="1"/>
              <p:nvPr/>
            </p:nvSpPr>
            <p:spPr>
              <a:xfrm>
                <a:off x="6076610" y="1518804"/>
                <a:ext cx="7200000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>
                        <a:lumMod val="75000"/>
                      </a:schemeClr>
                    </a:solidFill>
                    <a:cs typeface="Arial" pitchFamily="34" charset="0"/>
                  </a:rPr>
                  <a:t>IL TEAM CHE HA LAVORATO SUL PROGETTO</a:t>
                </a:r>
                <a:endParaRPr lang="ko-KR" altLang="en-US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1" name="Group 4">
              <a:extLst>
                <a:ext uri="{FF2B5EF4-FFF2-40B4-BE49-F238E27FC236}">
                  <a16:creationId xmlns:a16="http://schemas.microsoft.com/office/drawing/2014/main" id="{B0B61560-2301-4486-8F73-88503415EF06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42" name="Oval 5">
                <a:extLst>
                  <a:ext uri="{FF2B5EF4-FFF2-40B4-BE49-F238E27FC236}">
                    <a16:creationId xmlns:a16="http://schemas.microsoft.com/office/drawing/2014/main" id="{6AF4DFFA-96B1-4EFF-A02D-E7F94C997856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6">
                <a:extLst>
                  <a:ext uri="{FF2B5EF4-FFF2-40B4-BE49-F238E27FC236}">
                    <a16:creationId xmlns:a16="http://schemas.microsoft.com/office/drawing/2014/main" id="{C983703B-87E4-4A4C-A48E-501E583FE0D0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5122" name="Picture 2" descr="Luigi Cioffi">
            <a:extLst>
              <a:ext uri="{FF2B5EF4-FFF2-40B4-BE49-F238E27FC236}">
                <a16:creationId xmlns:a16="http://schemas.microsoft.com/office/drawing/2014/main" id="{DFBCFB23-F617-435D-8A11-593FDD83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90" y="746887"/>
            <a:ext cx="723965" cy="7371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magine ritagliata">
            <a:extLst>
              <a:ext uri="{FF2B5EF4-FFF2-40B4-BE49-F238E27FC236}">
                <a16:creationId xmlns:a16="http://schemas.microsoft.com/office/drawing/2014/main" id="{E334EDB8-0B56-40A5-B960-BCA72915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40" y="1827525"/>
            <a:ext cx="739860" cy="69176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ederico Nastasi">
            <a:extLst>
              <a:ext uri="{FF2B5EF4-FFF2-40B4-BE49-F238E27FC236}">
                <a16:creationId xmlns:a16="http://schemas.microsoft.com/office/drawing/2014/main" id="{6D82AB98-FBBE-41D5-B388-76120167C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100" y="4141983"/>
            <a:ext cx="738220" cy="7382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magine 46" descr="Immagine che contiene esterni, terra, edificio, marciapiede&#10;&#10;Descrizione generata automaticamente">
            <a:extLst>
              <a:ext uri="{FF2B5EF4-FFF2-40B4-BE49-F238E27FC236}">
                <a16:creationId xmlns:a16="http://schemas.microsoft.com/office/drawing/2014/main" id="{34ED96F1-388D-48D0-A3F9-FDE1064973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4" t="6255" r="29353" b="68677"/>
          <a:stretch/>
        </p:blipFill>
        <p:spPr>
          <a:xfrm>
            <a:off x="8764222" y="4105514"/>
            <a:ext cx="914400" cy="79279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68458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DC73FCC2-C9BE-4C74-90FE-4A113A26592E}"/>
              </a:ext>
            </a:extLst>
          </p:cNvPr>
          <p:cNvSpPr/>
          <p:nvPr/>
        </p:nvSpPr>
        <p:spPr>
          <a:xfrm rot="8100000">
            <a:off x="5115590" y="2733434"/>
            <a:ext cx="1960821" cy="1960821"/>
          </a:xfrm>
          <a:prstGeom prst="teardrop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Block Arc 14">
            <a:extLst>
              <a:ext uri="{FF2B5EF4-FFF2-40B4-BE49-F238E27FC236}">
                <a16:creationId xmlns:a16="http://schemas.microsoft.com/office/drawing/2014/main" id="{1090B55C-A93D-48CD-ACD4-D16FC776E7E9}"/>
              </a:ext>
            </a:extLst>
          </p:cNvPr>
          <p:cNvSpPr/>
          <p:nvPr/>
        </p:nvSpPr>
        <p:spPr>
          <a:xfrm rot="10800000" flipH="1">
            <a:off x="4079778" y="3713844"/>
            <a:ext cx="2577233" cy="1994890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2891 w 2555287"/>
              <a:gd name="connsiteY0" fmla="*/ 2013962 h 2013962"/>
              <a:gd name="connsiteX1" fmla="*/ 0 w 2555287"/>
              <a:gd name="connsiteY1" fmla="*/ 2006647 h 2013962"/>
              <a:gd name="connsiteX2" fmla="*/ 615258 w 2555287"/>
              <a:gd name="connsiteY2" fmla="*/ 575611 h 2013962"/>
              <a:gd name="connsiteX3" fmla="*/ 1102834 w 2555287"/>
              <a:gd name="connsiteY3" fmla="*/ 35004 h 2013962"/>
              <a:gd name="connsiteX4" fmla="*/ 2555287 w 2555287"/>
              <a:gd name="connsiteY4" fmla="*/ 0 h 2013962"/>
              <a:gd name="connsiteX5" fmla="*/ 2000250 w 2555287"/>
              <a:gd name="connsiteY5" fmla="*/ 760549 h 2013962"/>
              <a:gd name="connsiteX6" fmla="*/ 1386548 w 2555287"/>
              <a:gd name="connsiteY6" fmla="*/ 1362590 h 2013962"/>
              <a:gd name="connsiteX7" fmla="*/ 1112891 w 2555287"/>
              <a:gd name="connsiteY7" fmla="*/ 2013962 h 2013962"/>
              <a:gd name="connsiteX0" fmla="*/ 1112909 w 2555305"/>
              <a:gd name="connsiteY0" fmla="*/ 2013962 h 2013962"/>
              <a:gd name="connsiteX1" fmla="*/ 18 w 2555305"/>
              <a:gd name="connsiteY1" fmla="*/ 2006647 h 2013962"/>
              <a:gd name="connsiteX2" fmla="*/ 615276 w 2555305"/>
              <a:gd name="connsiteY2" fmla="*/ 575611 h 2013962"/>
              <a:gd name="connsiteX3" fmla="*/ 1102852 w 2555305"/>
              <a:gd name="connsiteY3" fmla="*/ 35004 h 2013962"/>
              <a:gd name="connsiteX4" fmla="*/ 2555305 w 2555305"/>
              <a:gd name="connsiteY4" fmla="*/ 0 h 2013962"/>
              <a:gd name="connsiteX5" fmla="*/ 2000268 w 2555305"/>
              <a:gd name="connsiteY5" fmla="*/ 760549 h 2013962"/>
              <a:gd name="connsiteX6" fmla="*/ 1386566 w 2555305"/>
              <a:gd name="connsiteY6" fmla="*/ 1362590 h 2013962"/>
              <a:gd name="connsiteX7" fmla="*/ 1112909 w 2555305"/>
              <a:gd name="connsiteY7" fmla="*/ 2013962 h 2013962"/>
              <a:gd name="connsiteX0" fmla="*/ 1112909 w 2577251"/>
              <a:gd name="connsiteY0" fmla="*/ 1991807 h 1991807"/>
              <a:gd name="connsiteX1" fmla="*/ 18 w 2577251"/>
              <a:gd name="connsiteY1" fmla="*/ 1984492 h 1991807"/>
              <a:gd name="connsiteX2" fmla="*/ 615276 w 2577251"/>
              <a:gd name="connsiteY2" fmla="*/ 553456 h 1991807"/>
              <a:gd name="connsiteX3" fmla="*/ 1102852 w 2577251"/>
              <a:gd name="connsiteY3" fmla="*/ 12849 h 1991807"/>
              <a:gd name="connsiteX4" fmla="*/ 2577251 w 2577251"/>
              <a:gd name="connsiteY4" fmla="*/ 3449 h 1991807"/>
              <a:gd name="connsiteX5" fmla="*/ 2000268 w 2577251"/>
              <a:gd name="connsiteY5" fmla="*/ 738394 h 1991807"/>
              <a:gd name="connsiteX6" fmla="*/ 1386566 w 2577251"/>
              <a:gd name="connsiteY6" fmla="*/ 1340435 h 1991807"/>
              <a:gd name="connsiteX7" fmla="*/ 1112909 w 2577251"/>
              <a:gd name="connsiteY7" fmla="*/ 1991807 h 1991807"/>
              <a:gd name="connsiteX0" fmla="*/ 1112909 w 2577251"/>
              <a:gd name="connsiteY0" fmla="*/ 1991807 h 1995465"/>
              <a:gd name="connsiteX1" fmla="*/ 18 w 2577251"/>
              <a:gd name="connsiteY1" fmla="*/ 1995465 h 1995465"/>
              <a:gd name="connsiteX2" fmla="*/ 615276 w 2577251"/>
              <a:gd name="connsiteY2" fmla="*/ 553456 h 1995465"/>
              <a:gd name="connsiteX3" fmla="*/ 1102852 w 2577251"/>
              <a:gd name="connsiteY3" fmla="*/ 12849 h 1995465"/>
              <a:gd name="connsiteX4" fmla="*/ 2577251 w 2577251"/>
              <a:gd name="connsiteY4" fmla="*/ 3449 h 1995465"/>
              <a:gd name="connsiteX5" fmla="*/ 2000268 w 2577251"/>
              <a:gd name="connsiteY5" fmla="*/ 738394 h 1995465"/>
              <a:gd name="connsiteX6" fmla="*/ 1386566 w 2577251"/>
              <a:gd name="connsiteY6" fmla="*/ 1340435 h 1995465"/>
              <a:gd name="connsiteX7" fmla="*/ 1112909 w 2577251"/>
              <a:gd name="connsiteY7" fmla="*/ 1991807 h 1995465"/>
              <a:gd name="connsiteX0" fmla="*/ 1112913 w 2577255"/>
              <a:gd name="connsiteY0" fmla="*/ 1991807 h 1995465"/>
              <a:gd name="connsiteX1" fmla="*/ 22 w 2577255"/>
              <a:gd name="connsiteY1" fmla="*/ 1995465 h 1995465"/>
              <a:gd name="connsiteX2" fmla="*/ 615280 w 2577255"/>
              <a:gd name="connsiteY2" fmla="*/ 553456 h 1995465"/>
              <a:gd name="connsiteX3" fmla="*/ 1102856 w 2577255"/>
              <a:gd name="connsiteY3" fmla="*/ 12849 h 1995465"/>
              <a:gd name="connsiteX4" fmla="*/ 2577255 w 2577255"/>
              <a:gd name="connsiteY4" fmla="*/ 3449 h 1995465"/>
              <a:gd name="connsiteX5" fmla="*/ 2000272 w 2577255"/>
              <a:gd name="connsiteY5" fmla="*/ 738394 h 1995465"/>
              <a:gd name="connsiteX6" fmla="*/ 1386570 w 2577255"/>
              <a:gd name="connsiteY6" fmla="*/ 1340435 h 1995465"/>
              <a:gd name="connsiteX7" fmla="*/ 1112913 w 2577255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6434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1991232 h 1994890"/>
              <a:gd name="connsiteX1" fmla="*/ 0 w 2577233"/>
              <a:gd name="connsiteY1" fmla="*/ 1994890 h 1994890"/>
              <a:gd name="connsiteX2" fmla="*/ 615258 w 2577233"/>
              <a:gd name="connsiteY2" fmla="*/ 552881 h 1994890"/>
              <a:gd name="connsiteX3" fmla="*/ 1464341 w 2577233"/>
              <a:gd name="connsiteY3" fmla="*/ 0 h 1994890"/>
              <a:gd name="connsiteX4" fmla="*/ 2577233 w 2577233"/>
              <a:gd name="connsiteY4" fmla="*/ 2874 h 1994890"/>
              <a:gd name="connsiteX5" fmla="*/ 2000250 w 2577233"/>
              <a:gd name="connsiteY5" fmla="*/ 737819 h 1994890"/>
              <a:gd name="connsiteX6" fmla="*/ 1386548 w 2577233"/>
              <a:gd name="connsiteY6" fmla="*/ 1339860 h 1994890"/>
              <a:gd name="connsiteX7" fmla="*/ 1112891 w 2577233"/>
              <a:gd name="connsiteY7" fmla="*/ 1991232 h 199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7233" h="1994890">
                <a:moveTo>
                  <a:pt x="1112891" y="1991232"/>
                </a:moveTo>
                <a:lnTo>
                  <a:pt x="0" y="1994890"/>
                </a:lnTo>
                <a:cubicBezTo>
                  <a:pt x="45077" y="1462557"/>
                  <a:pt x="214969" y="958493"/>
                  <a:pt x="615258" y="552881"/>
                </a:cubicBezTo>
                <a:cubicBezTo>
                  <a:pt x="882960" y="261155"/>
                  <a:pt x="1265715" y="83579"/>
                  <a:pt x="1464341" y="0"/>
                </a:cubicBezTo>
                <a:cubicBezTo>
                  <a:pt x="1982032" y="6210"/>
                  <a:pt x="2147057" y="11367"/>
                  <a:pt x="2577233" y="2874"/>
                </a:cubicBezTo>
                <a:cubicBezTo>
                  <a:pt x="2382696" y="332590"/>
                  <a:pt x="2243097" y="495276"/>
                  <a:pt x="2000250" y="737819"/>
                </a:cubicBezTo>
                <a:cubicBezTo>
                  <a:pt x="1779857" y="957602"/>
                  <a:pt x="1563016" y="1130958"/>
                  <a:pt x="1386548" y="1339860"/>
                </a:cubicBezTo>
                <a:cubicBezTo>
                  <a:pt x="1210080" y="1548762"/>
                  <a:pt x="1112891" y="1746160"/>
                  <a:pt x="1112891" y="19912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4402FC20-810C-444A-A02C-0E56365AA43D}"/>
              </a:ext>
            </a:extLst>
          </p:cNvPr>
          <p:cNvSpPr/>
          <p:nvPr/>
        </p:nvSpPr>
        <p:spPr>
          <a:xfrm flipH="1">
            <a:off x="4791373" y="3733427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Block Arc 4">
            <a:extLst>
              <a:ext uri="{FF2B5EF4-FFF2-40B4-BE49-F238E27FC236}">
                <a16:creationId xmlns:a16="http://schemas.microsoft.com/office/drawing/2014/main" id="{7080A666-7A75-4FB6-BFD3-8FA4C89E3459}"/>
              </a:ext>
            </a:extLst>
          </p:cNvPr>
          <p:cNvSpPr/>
          <p:nvPr/>
        </p:nvSpPr>
        <p:spPr>
          <a:xfrm>
            <a:off x="4083179" y="1717192"/>
            <a:ext cx="4027923" cy="4027923"/>
          </a:xfrm>
          <a:prstGeom prst="blockArc">
            <a:avLst>
              <a:gd name="adj1" fmla="val 10800000"/>
              <a:gd name="adj2" fmla="val 16334446"/>
              <a:gd name="adj3" fmla="val 274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5">
            <a:extLst>
              <a:ext uri="{FF2B5EF4-FFF2-40B4-BE49-F238E27FC236}">
                <a16:creationId xmlns:a16="http://schemas.microsoft.com/office/drawing/2014/main" id="{D6EEA32F-7C2F-4D80-B53B-1D2B930932A6}"/>
              </a:ext>
            </a:extLst>
          </p:cNvPr>
          <p:cNvSpPr/>
          <p:nvPr/>
        </p:nvSpPr>
        <p:spPr>
          <a:xfrm rot="5400000">
            <a:off x="4083179" y="1717192"/>
            <a:ext cx="4027923" cy="4027923"/>
          </a:xfrm>
          <a:prstGeom prst="blockArc">
            <a:avLst>
              <a:gd name="adj1" fmla="val 10800000"/>
              <a:gd name="adj2" fmla="val 16334450"/>
              <a:gd name="adj3" fmla="val 2749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14">
            <a:extLst>
              <a:ext uri="{FF2B5EF4-FFF2-40B4-BE49-F238E27FC236}">
                <a16:creationId xmlns:a16="http://schemas.microsoft.com/office/drawing/2014/main" id="{B2C07F83-120A-4DF7-9846-8688C30D3AED}"/>
              </a:ext>
            </a:extLst>
          </p:cNvPr>
          <p:cNvSpPr/>
          <p:nvPr/>
        </p:nvSpPr>
        <p:spPr>
          <a:xfrm rot="10800000">
            <a:off x="5547089" y="372638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rgbClr val="F07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5461E-1B4A-454F-90E4-7CA0A891316F}"/>
              </a:ext>
            </a:extLst>
          </p:cNvPr>
          <p:cNvSpPr txBox="1"/>
          <p:nvPr/>
        </p:nvSpPr>
        <p:spPr>
          <a:xfrm>
            <a:off x="4532293" y="2180827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5A19D-113D-45F6-9B25-4C9F3CF6FF04}"/>
              </a:ext>
            </a:extLst>
          </p:cNvPr>
          <p:cNvSpPr txBox="1"/>
          <p:nvPr/>
        </p:nvSpPr>
        <p:spPr>
          <a:xfrm>
            <a:off x="7033520" y="2226995"/>
            <a:ext cx="574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F57B5-6E95-4923-89D6-F0A8E749F124}"/>
              </a:ext>
            </a:extLst>
          </p:cNvPr>
          <p:cNvSpPr txBox="1"/>
          <p:nvPr/>
        </p:nvSpPr>
        <p:spPr>
          <a:xfrm>
            <a:off x="4540431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48E48C0C-947B-4D9B-931D-B797100B7B57}"/>
              </a:ext>
            </a:extLst>
          </p:cNvPr>
          <p:cNvGrpSpPr/>
          <p:nvPr/>
        </p:nvGrpSpPr>
        <p:grpSpPr>
          <a:xfrm>
            <a:off x="889938" y="4695710"/>
            <a:ext cx="3204000" cy="1107996"/>
            <a:chOff x="3017859" y="4283314"/>
            <a:chExt cx="1886852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14FF0-407A-43EF-873E-4CEFF928F90E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6F2CA6-B1A3-4E60-A4B8-AD47A766D11E}"/>
                </a:ext>
              </a:extLst>
            </p:cNvPr>
            <p:cNvSpPr txBox="1"/>
            <p:nvPr/>
          </p:nvSpPr>
          <p:spPr>
            <a:xfrm>
              <a:off x="3017859" y="4283314"/>
              <a:ext cx="1825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677AF416-77E9-47EA-A9F9-949FB2765659}"/>
              </a:ext>
            </a:extLst>
          </p:cNvPr>
          <p:cNvGrpSpPr/>
          <p:nvPr/>
        </p:nvGrpSpPr>
        <p:grpSpPr>
          <a:xfrm>
            <a:off x="968533" y="1528048"/>
            <a:ext cx="3204000" cy="1107996"/>
            <a:chOff x="3017858" y="4283314"/>
            <a:chExt cx="1860854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4D582C-9B02-4E16-8056-6A53825218D6}"/>
                </a:ext>
              </a:extLst>
            </p:cNvPr>
            <p:cNvSpPr txBox="1"/>
            <p:nvPr/>
          </p:nvSpPr>
          <p:spPr>
            <a:xfrm>
              <a:off x="3017858" y="4560313"/>
              <a:ext cx="1860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C07C35-F9DE-4040-8247-D70628F995F6}"/>
                </a:ext>
              </a:extLst>
            </p:cNvPr>
            <p:cNvSpPr txBox="1"/>
            <p:nvPr/>
          </p:nvSpPr>
          <p:spPr>
            <a:xfrm>
              <a:off x="3017860" y="4283314"/>
              <a:ext cx="1860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266BE9F-30FE-4E06-BCD6-4776F9DFD09D}"/>
              </a:ext>
            </a:extLst>
          </p:cNvPr>
          <p:cNvGrpSpPr/>
          <p:nvPr/>
        </p:nvGrpSpPr>
        <p:grpSpPr>
          <a:xfrm>
            <a:off x="8142296" y="4656767"/>
            <a:ext cx="3204000" cy="1107996"/>
            <a:chOff x="3017858" y="4283314"/>
            <a:chExt cx="1886853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0CA64B-2C46-449E-B8B3-17D60C8B231F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6356C8-EB8E-4A22-ACF8-932E343CCEE0}"/>
                </a:ext>
              </a:extLst>
            </p:cNvPr>
            <p:cNvSpPr txBox="1"/>
            <p:nvPr/>
          </p:nvSpPr>
          <p:spPr>
            <a:xfrm>
              <a:off x="3017858" y="4283314"/>
              <a:ext cx="18866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37DE4FA6-B682-4080-80EE-B5260D7F2D25}"/>
              </a:ext>
            </a:extLst>
          </p:cNvPr>
          <p:cNvGrpSpPr/>
          <p:nvPr/>
        </p:nvGrpSpPr>
        <p:grpSpPr>
          <a:xfrm>
            <a:off x="8170333" y="1528048"/>
            <a:ext cx="3204000" cy="1107996"/>
            <a:chOff x="3017859" y="4283314"/>
            <a:chExt cx="1870812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BEA2B4-7661-45C5-96CE-C9542F7B9D5E}"/>
                </a:ext>
              </a:extLst>
            </p:cNvPr>
            <p:cNvSpPr txBox="1"/>
            <p:nvPr/>
          </p:nvSpPr>
          <p:spPr>
            <a:xfrm>
              <a:off x="3017859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92881D-A199-42B4-99FD-F76F2F08746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4" name="Flowchart: Punched Tape 22">
            <a:extLst>
              <a:ext uri="{FF2B5EF4-FFF2-40B4-BE49-F238E27FC236}">
                <a16:creationId xmlns:a16="http://schemas.microsoft.com/office/drawing/2014/main" id="{6710AEFE-060D-458E-823A-60743C31630B}"/>
              </a:ext>
            </a:extLst>
          </p:cNvPr>
          <p:cNvSpPr/>
          <p:nvPr/>
        </p:nvSpPr>
        <p:spPr>
          <a:xfrm rot="13626150" flipV="1">
            <a:off x="4661120" y="4488388"/>
            <a:ext cx="1783028" cy="477812"/>
          </a:xfrm>
          <a:prstGeom prst="flowChartPunchedTap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3">
            <a:extLst>
              <a:ext uri="{FF2B5EF4-FFF2-40B4-BE49-F238E27FC236}">
                <a16:creationId xmlns:a16="http://schemas.microsoft.com/office/drawing/2014/main" id="{55C48155-DAA9-4D08-B868-A7E341667BAF}"/>
              </a:ext>
            </a:extLst>
          </p:cNvPr>
          <p:cNvGrpSpPr/>
          <p:nvPr/>
        </p:nvGrpSpPr>
        <p:grpSpPr>
          <a:xfrm>
            <a:off x="4783433" y="2377924"/>
            <a:ext cx="2670058" cy="2670058"/>
            <a:chOff x="3259433" y="2656600"/>
            <a:chExt cx="2670058" cy="26700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BDC4E4-88B8-4176-BC4F-DE878FDD1418}"/>
                </a:ext>
              </a:extLst>
            </p:cNvPr>
            <p:cNvSpPr txBox="1"/>
            <p:nvPr/>
          </p:nvSpPr>
          <p:spPr>
            <a:xfrm rot="18900000">
              <a:off x="3639741" y="2958739"/>
              <a:ext cx="1656185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STRENGTHS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Block Arc 25">
              <a:extLst>
                <a:ext uri="{FF2B5EF4-FFF2-40B4-BE49-F238E27FC236}">
                  <a16:creationId xmlns:a16="http://schemas.microsoft.com/office/drawing/2014/main" id="{7FFA0719-FF0A-4B51-93F5-B14439C1D72D}"/>
                </a:ext>
              </a:extLst>
            </p:cNvPr>
            <p:cNvSpPr/>
            <p:nvPr/>
          </p:nvSpPr>
          <p:spPr>
            <a:xfrm>
              <a:off x="3259433" y="2656600"/>
              <a:ext cx="2670058" cy="2670058"/>
            </a:xfrm>
            <a:prstGeom prst="blockArc">
              <a:avLst>
                <a:gd name="adj1" fmla="val 10764090"/>
                <a:gd name="adj2" fmla="val 16157903"/>
                <a:gd name="adj3" fmla="val 15805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AC86188-41D9-47EE-97CE-32635C8EAF02}"/>
              </a:ext>
            </a:extLst>
          </p:cNvPr>
          <p:cNvSpPr txBox="1"/>
          <p:nvPr/>
        </p:nvSpPr>
        <p:spPr>
          <a:xfrm rot="2952447">
            <a:off x="5385367" y="2714271"/>
            <a:ext cx="1656185" cy="1835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54986"/>
              </a:avLst>
            </a:prstTxWarp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Block Arc 27">
            <a:extLst>
              <a:ext uri="{FF2B5EF4-FFF2-40B4-BE49-F238E27FC236}">
                <a16:creationId xmlns:a16="http://schemas.microsoft.com/office/drawing/2014/main" id="{5CDBC650-E1BB-46DD-8EDA-96FE8EA5B0B2}"/>
              </a:ext>
            </a:extLst>
          </p:cNvPr>
          <p:cNvSpPr/>
          <p:nvPr/>
        </p:nvSpPr>
        <p:spPr>
          <a:xfrm rot="5400000">
            <a:off x="4781403" y="2407231"/>
            <a:ext cx="2670058" cy="2670058"/>
          </a:xfrm>
          <a:prstGeom prst="blockArc">
            <a:avLst>
              <a:gd name="adj1" fmla="val 10764090"/>
              <a:gd name="adj2" fmla="val 16157903"/>
              <a:gd name="adj3" fmla="val 15805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Block Arc 14">
            <a:extLst>
              <a:ext uri="{FF2B5EF4-FFF2-40B4-BE49-F238E27FC236}">
                <a16:creationId xmlns:a16="http://schemas.microsoft.com/office/drawing/2014/main" id="{6643F22C-7715-438F-8A89-BD23C85A1355}"/>
              </a:ext>
            </a:extLst>
          </p:cNvPr>
          <p:cNvSpPr/>
          <p:nvPr/>
        </p:nvSpPr>
        <p:spPr>
          <a:xfrm rot="10800000">
            <a:off x="5549413" y="372247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:a16="http://schemas.microsoft.com/office/drawing/2014/main" id="{F12847AB-D427-4D80-BE77-13AF9685414A}"/>
              </a:ext>
            </a:extLst>
          </p:cNvPr>
          <p:cNvSpPr/>
          <p:nvPr/>
        </p:nvSpPr>
        <p:spPr>
          <a:xfrm>
            <a:off x="5552635" y="3722249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30">
            <a:extLst>
              <a:ext uri="{FF2B5EF4-FFF2-40B4-BE49-F238E27FC236}">
                <a16:creationId xmlns:a16="http://schemas.microsoft.com/office/drawing/2014/main" id="{172A0908-5EB4-462B-9C5B-735AF74D2AB1}"/>
              </a:ext>
            </a:extLst>
          </p:cNvPr>
          <p:cNvSpPr/>
          <p:nvPr/>
        </p:nvSpPr>
        <p:spPr>
          <a:xfrm rot="18900000">
            <a:off x="6100207" y="4432916"/>
            <a:ext cx="1385922" cy="264285"/>
          </a:xfrm>
          <a:prstGeom prst="roundRect">
            <a:avLst>
              <a:gd name="adj" fmla="val 1776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00A321-1B00-4DC5-8FBA-7C2FDA9FBBB6}"/>
              </a:ext>
            </a:extLst>
          </p:cNvPr>
          <p:cNvSpPr txBox="1"/>
          <p:nvPr/>
        </p:nvSpPr>
        <p:spPr>
          <a:xfrm>
            <a:off x="7104113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E8980-62CF-41E0-8C4C-7576F2476CE2}"/>
              </a:ext>
            </a:extLst>
          </p:cNvPr>
          <p:cNvSpPr txBox="1"/>
          <p:nvPr/>
        </p:nvSpPr>
        <p:spPr>
          <a:xfrm>
            <a:off x="5215617" y="3466595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O</a:t>
            </a:r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38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4" name="Picture 21">
            <a:extLst>
              <a:ext uri="{FF2B5EF4-FFF2-40B4-BE49-F238E27FC236}">
                <a16:creationId xmlns:a16="http://schemas.microsoft.com/office/drawing/2014/main" id="{B51856CB-0A80-46C5-8020-E3B25218BC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6" y="2360596"/>
            <a:ext cx="2467632" cy="2467632"/>
          </a:xfrm>
          <a:prstGeom prst="rect">
            <a:avLst/>
          </a:prstGeom>
        </p:spPr>
      </p:pic>
      <p:sp>
        <p:nvSpPr>
          <p:cNvPr id="7" name="Freeform 11">
            <a:extLst>
              <a:ext uri="{FF2B5EF4-FFF2-40B4-BE49-F238E27FC236}">
                <a16:creationId xmlns:a16="http://schemas.microsoft.com/office/drawing/2014/main" id="{EEC8F9B9-F993-4790-969B-0100EE4F8474}"/>
              </a:ext>
            </a:extLst>
          </p:cNvPr>
          <p:cNvSpPr>
            <a:spLocks/>
          </p:cNvSpPr>
          <p:nvPr/>
        </p:nvSpPr>
        <p:spPr bwMode="auto">
          <a:xfrm>
            <a:off x="4870179" y="1806250"/>
            <a:ext cx="3733938" cy="359374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 53">
            <a:extLst>
              <a:ext uri="{FF2B5EF4-FFF2-40B4-BE49-F238E27FC236}">
                <a16:creationId xmlns:a16="http://schemas.microsoft.com/office/drawing/2014/main" id="{D5E38E2C-4950-4A6C-A9BF-CE204CFFDF1B}"/>
              </a:ext>
            </a:extLst>
          </p:cNvPr>
          <p:cNvSpPr/>
          <p:nvPr/>
        </p:nvSpPr>
        <p:spPr>
          <a:xfrm rot="5400000">
            <a:off x="9843021" y="2827865"/>
            <a:ext cx="1416562" cy="145241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D5AD57-D462-4BB9-AA18-7B18C535C1FA}"/>
              </a:ext>
            </a:extLst>
          </p:cNvPr>
          <p:cNvGrpSpPr/>
          <p:nvPr/>
        </p:nvGrpSpPr>
        <p:grpSpPr>
          <a:xfrm>
            <a:off x="5820470" y="3957782"/>
            <a:ext cx="4231316" cy="1740891"/>
            <a:chOff x="7149737" y="1593671"/>
            <a:chExt cx="8656129" cy="3561393"/>
          </a:xfrm>
          <a:solidFill>
            <a:schemeClr val="bg1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091C05F-794A-4F3C-8943-DA69DB3EBF2B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B372B62-C482-4EA9-9DC6-3FD386A71E7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id="{5B32A7E5-9758-48EE-99EE-CF28DDC34585}"/>
              </a:ext>
            </a:extLst>
          </p:cNvPr>
          <p:cNvGrpSpPr/>
          <p:nvPr/>
        </p:nvGrpSpPr>
        <p:grpSpPr>
          <a:xfrm>
            <a:off x="1622146" y="1498955"/>
            <a:ext cx="3723178" cy="687214"/>
            <a:chOff x="-475010" y="1114177"/>
            <a:chExt cx="4241713" cy="6872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C81C89-EF5F-430D-8D6E-A095E0714143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9FB924-65C0-49E9-8D9D-8A3720824EB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EA139F8E-B99F-4E69-B15B-6123C629131E}"/>
              </a:ext>
            </a:extLst>
          </p:cNvPr>
          <p:cNvGrpSpPr/>
          <p:nvPr/>
        </p:nvGrpSpPr>
        <p:grpSpPr>
          <a:xfrm>
            <a:off x="490131" y="3390445"/>
            <a:ext cx="3514966" cy="687214"/>
            <a:chOff x="-475010" y="1114177"/>
            <a:chExt cx="3585914" cy="68721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EAD080-DCA0-40E4-872C-74B9312201BF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42D1B-2D39-4061-B8AF-B7459448DB40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ECCD59D1-7BC4-4CCF-8D20-5745A7FAE764}"/>
              </a:ext>
            </a:extLst>
          </p:cNvPr>
          <p:cNvGrpSpPr/>
          <p:nvPr/>
        </p:nvGrpSpPr>
        <p:grpSpPr>
          <a:xfrm>
            <a:off x="1063396" y="4336189"/>
            <a:ext cx="3513988" cy="687214"/>
            <a:chOff x="-475010" y="1114177"/>
            <a:chExt cx="4241713" cy="68721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F8B723-CC36-4119-A2B6-07907326456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AA790-2A85-479B-A543-9135035CFCC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BB53D152-328E-442C-97A0-B9C7348711E3}"/>
              </a:ext>
            </a:extLst>
          </p:cNvPr>
          <p:cNvGrpSpPr/>
          <p:nvPr/>
        </p:nvGrpSpPr>
        <p:grpSpPr>
          <a:xfrm>
            <a:off x="1635683" y="5281934"/>
            <a:ext cx="3709641" cy="687214"/>
            <a:chOff x="-475010" y="1114177"/>
            <a:chExt cx="4241713" cy="6872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ABAD21-625D-4961-B988-97163838ECE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1875E2-1043-4752-A379-30720D947C5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6" name="Group 20">
            <a:extLst>
              <a:ext uri="{FF2B5EF4-FFF2-40B4-BE49-F238E27FC236}">
                <a16:creationId xmlns:a16="http://schemas.microsoft.com/office/drawing/2014/main" id="{0B73A458-D0F4-4692-B88E-9F51BC14E663}"/>
              </a:ext>
            </a:extLst>
          </p:cNvPr>
          <p:cNvGrpSpPr/>
          <p:nvPr/>
        </p:nvGrpSpPr>
        <p:grpSpPr>
          <a:xfrm>
            <a:off x="1056138" y="2444700"/>
            <a:ext cx="3514966" cy="687214"/>
            <a:chOff x="-475010" y="1114177"/>
            <a:chExt cx="3585914" cy="68721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5E1110-C52A-4B51-B550-38AC5D09400B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B83FE6-C775-477E-824E-03DD3BE0A1C2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179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8451" y="5314945"/>
            <a:ext cx="1045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451" y="4552665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Medical 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76802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591E4BA-060F-4898-BE70-644C885F491D}"/>
              </a:ext>
            </a:extLst>
          </p:cNvPr>
          <p:cNvSpPr/>
          <p:nvPr/>
        </p:nvSpPr>
        <p:spPr>
          <a:xfrm>
            <a:off x="1545" y="3540261"/>
            <a:ext cx="4956934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3125CFBB-A6E9-4478-8909-76FF301FD611}"/>
              </a:ext>
            </a:extLst>
          </p:cNvPr>
          <p:cNvSpPr/>
          <p:nvPr/>
        </p:nvSpPr>
        <p:spPr>
          <a:xfrm rot="10800000">
            <a:off x="7233522" y="3540261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FB8666-2000-4C0D-BB98-0F778B1856CA}"/>
              </a:ext>
            </a:extLst>
          </p:cNvPr>
          <p:cNvGrpSpPr/>
          <p:nvPr/>
        </p:nvGrpSpPr>
        <p:grpSpPr>
          <a:xfrm>
            <a:off x="4368415" y="1848176"/>
            <a:ext cx="3455171" cy="3900889"/>
            <a:chOff x="4613536" y="2164199"/>
            <a:chExt cx="2956435" cy="3337816"/>
          </a:xfrm>
        </p:grpSpPr>
        <p:sp>
          <p:nvSpPr>
            <p:cNvPr id="6" name="Pie 14">
              <a:extLst>
                <a:ext uri="{FF2B5EF4-FFF2-40B4-BE49-F238E27FC236}">
                  <a16:creationId xmlns:a16="http://schemas.microsoft.com/office/drawing/2014/main" id="{E6259B3D-53C5-4A08-A7B6-843E4A8C40D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Pie 22">
              <a:extLst>
                <a:ext uri="{FF2B5EF4-FFF2-40B4-BE49-F238E27FC236}">
                  <a16:creationId xmlns:a16="http://schemas.microsoft.com/office/drawing/2014/main" id="{E70AC61B-EB42-40B3-A095-316286A7357F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EF544BB7-34E2-4C58-B49E-10060E53B0FB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Isosceles Triangle 11">
              <a:extLst>
                <a:ext uri="{FF2B5EF4-FFF2-40B4-BE49-F238E27FC236}">
                  <a16:creationId xmlns:a16="http://schemas.microsoft.com/office/drawing/2014/main" id="{B754B2B0-DE15-4F80-B230-5CAF14828184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24">
              <a:extLst>
                <a:ext uri="{FF2B5EF4-FFF2-40B4-BE49-F238E27FC236}">
                  <a16:creationId xmlns:a16="http://schemas.microsoft.com/office/drawing/2014/main" id="{C849DE20-DF27-48BC-9949-9E8BD8043CB9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Oval 2">
            <a:extLst>
              <a:ext uri="{FF2B5EF4-FFF2-40B4-BE49-F238E27FC236}">
                <a16:creationId xmlns:a16="http://schemas.microsoft.com/office/drawing/2014/main" id="{856F1AE0-35BA-4A98-9BF7-C0ABA5889CCC}"/>
              </a:ext>
            </a:extLst>
          </p:cNvPr>
          <p:cNvSpPr/>
          <p:nvPr/>
        </p:nvSpPr>
        <p:spPr>
          <a:xfrm>
            <a:off x="5466881" y="3169501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EE6FF-6E1C-4EAF-882F-DFF1BEB2A7E4}"/>
              </a:ext>
            </a:extLst>
          </p:cNvPr>
          <p:cNvSpPr txBox="1"/>
          <p:nvPr/>
        </p:nvSpPr>
        <p:spPr>
          <a:xfrm>
            <a:off x="7992415" y="3633406"/>
            <a:ext cx="254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569D4-C752-4651-B4DF-E7CBD6F546CD}"/>
              </a:ext>
            </a:extLst>
          </p:cNvPr>
          <p:cNvSpPr txBox="1"/>
          <p:nvPr/>
        </p:nvSpPr>
        <p:spPr>
          <a:xfrm>
            <a:off x="1623802" y="3633406"/>
            <a:ext cx="25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96C647-2EFE-4596-97E3-0B837F7D8696}"/>
              </a:ext>
            </a:extLst>
          </p:cNvPr>
          <p:cNvSpPr txBox="1"/>
          <p:nvPr/>
        </p:nvSpPr>
        <p:spPr>
          <a:xfrm>
            <a:off x="7955983" y="4213546"/>
            <a:ext cx="333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C6985-ED59-41C0-9C29-836C2AAE5DBA}"/>
              </a:ext>
            </a:extLst>
          </p:cNvPr>
          <p:cNvSpPr txBox="1"/>
          <p:nvPr/>
        </p:nvSpPr>
        <p:spPr>
          <a:xfrm>
            <a:off x="874642" y="2388802"/>
            <a:ext cx="333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55">
            <a:extLst>
              <a:ext uri="{FF2B5EF4-FFF2-40B4-BE49-F238E27FC236}">
                <a16:creationId xmlns:a16="http://schemas.microsoft.com/office/drawing/2014/main" id="{01BE1E31-E0F2-4EDC-B4D0-C466D70694B0}"/>
              </a:ext>
            </a:extLst>
          </p:cNvPr>
          <p:cNvSpPr/>
          <p:nvPr/>
        </p:nvSpPr>
        <p:spPr>
          <a:xfrm rot="2700000">
            <a:off x="5922840" y="3388975"/>
            <a:ext cx="346320" cy="84860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883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C826BBD-CA9E-405B-9322-255C4D7A1DD4}"/>
              </a:ext>
            </a:extLst>
          </p:cNvPr>
          <p:cNvSpPr txBox="1"/>
          <p:nvPr/>
        </p:nvSpPr>
        <p:spPr>
          <a:xfrm>
            <a:off x="7743026" y="3625252"/>
            <a:ext cx="3886203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E45F1-3CA4-4642-84D3-380E31BEAB73}"/>
              </a:ext>
            </a:extLst>
          </p:cNvPr>
          <p:cNvSpPr txBox="1"/>
          <p:nvPr/>
        </p:nvSpPr>
        <p:spPr>
          <a:xfrm>
            <a:off x="7743026" y="606595"/>
            <a:ext cx="33516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667302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0678"/>
            <a:ext cx="12192001" cy="23736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8952511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Isosceles Triangle 323"/>
          <p:cNvSpPr/>
          <p:nvPr/>
        </p:nvSpPr>
        <p:spPr>
          <a:xfrm>
            <a:off x="10068511" y="484525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621119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Isosceles Triangle 322"/>
          <p:cNvSpPr/>
          <p:nvPr/>
        </p:nvSpPr>
        <p:spPr>
          <a:xfrm>
            <a:off x="7327195" y="485090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3469880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Isosceles Triangle 321"/>
          <p:cNvSpPr/>
          <p:nvPr/>
        </p:nvSpPr>
        <p:spPr>
          <a:xfrm>
            <a:off x="4585880" y="4844774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2856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Isosceles Triangle 9"/>
          <p:cNvSpPr/>
          <p:nvPr/>
        </p:nvSpPr>
        <p:spPr>
          <a:xfrm>
            <a:off x="1844565" y="4849692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800100" y="5752962"/>
            <a:ext cx="2376930" cy="715025"/>
            <a:chOff x="7190264" y="3882290"/>
            <a:chExt cx="1399112" cy="715025"/>
          </a:xfrm>
        </p:grpSpPr>
        <p:sp>
          <p:nvSpPr>
            <p:cNvPr id="301" name="TextBox 300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541415" y="5752962"/>
            <a:ext cx="2376930" cy="715025"/>
            <a:chOff x="7190264" y="3882290"/>
            <a:chExt cx="1399112" cy="715025"/>
          </a:xfrm>
        </p:grpSpPr>
        <p:sp>
          <p:nvSpPr>
            <p:cNvPr id="304" name="TextBox 303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6282730" y="5752962"/>
            <a:ext cx="2376930" cy="715025"/>
            <a:chOff x="7190264" y="3882290"/>
            <a:chExt cx="1399112" cy="715025"/>
          </a:xfrm>
        </p:grpSpPr>
        <p:sp>
          <p:nvSpPr>
            <p:cNvPr id="307" name="TextBox 306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9024046" y="5752962"/>
            <a:ext cx="2376930" cy="715025"/>
            <a:chOff x="7190264" y="3882290"/>
            <a:chExt cx="1399112" cy="715025"/>
          </a:xfrm>
        </p:grpSpPr>
        <p:sp>
          <p:nvSpPr>
            <p:cNvPr id="310" name="TextBox 309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3" name="TextBox 312"/>
          <p:cNvSpPr txBox="1"/>
          <p:nvPr/>
        </p:nvSpPr>
        <p:spPr>
          <a:xfrm>
            <a:off x="678975" y="2140998"/>
            <a:ext cx="433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6F0FC557-5A99-4719-9496-4B35F65467C3}"/>
              </a:ext>
            </a:extLst>
          </p:cNvPr>
          <p:cNvSpPr txBox="1"/>
          <p:nvPr/>
        </p:nvSpPr>
        <p:spPr>
          <a:xfrm>
            <a:off x="678974" y="425958"/>
            <a:ext cx="372702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+mj-lt"/>
              </a:rPr>
              <a:t>Worldmap</a:t>
            </a:r>
            <a:r>
              <a:rPr lang="en-US" altLang="ko-KR" sz="4800" dirty="0">
                <a:latin typeface="+mj-lt"/>
              </a:rPr>
              <a:t> Infographic</a:t>
            </a:r>
            <a:endParaRPr lang="ko-KR" altLang="en-US" sz="4800" dirty="0">
              <a:latin typeface="+mj-lt"/>
            </a:endParaRPr>
          </a:p>
        </p:txBody>
      </p:sp>
      <p:sp>
        <p:nvSpPr>
          <p:cNvPr id="314" name="Rectangle 130">
            <a:extLst>
              <a:ext uri="{FF2B5EF4-FFF2-40B4-BE49-F238E27FC236}">
                <a16:creationId xmlns:a16="http://schemas.microsoft.com/office/drawing/2014/main" id="{61CC529A-C5B3-464B-834C-B66AE335D1D9}"/>
              </a:ext>
            </a:extLst>
          </p:cNvPr>
          <p:cNvSpPr/>
          <p:nvPr/>
        </p:nvSpPr>
        <p:spPr>
          <a:xfrm>
            <a:off x="1814770" y="5306058"/>
            <a:ext cx="344539" cy="34610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id="{BB5CE63D-1C52-47D1-BC25-64E49669A933}"/>
              </a:ext>
            </a:extLst>
          </p:cNvPr>
          <p:cNvSpPr/>
          <p:nvPr/>
        </p:nvSpPr>
        <p:spPr>
          <a:xfrm>
            <a:off x="7287080" y="5319678"/>
            <a:ext cx="381451" cy="3188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6" name="Rounded Rectangle 7">
            <a:extLst>
              <a:ext uri="{FF2B5EF4-FFF2-40B4-BE49-F238E27FC236}">
                <a16:creationId xmlns:a16="http://schemas.microsoft.com/office/drawing/2014/main" id="{E3AC5956-D1A1-4548-9823-8D84077EA29C}"/>
              </a:ext>
            </a:extLst>
          </p:cNvPr>
          <p:cNvSpPr/>
          <p:nvPr/>
        </p:nvSpPr>
        <p:spPr>
          <a:xfrm>
            <a:off x="10058238" y="5324389"/>
            <a:ext cx="358568" cy="3094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7" name="Round Same Side Corner Rectangle 36">
            <a:extLst>
              <a:ext uri="{FF2B5EF4-FFF2-40B4-BE49-F238E27FC236}">
                <a16:creationId xmlns:a16="http://schemas.microsoft.com/office/drawing/2014/main" id="{619CC543-377D-464D-809D-9F1394E59262}"/>
              </a:ext>
            </a:extLst>
          </p:cNvPr>
          <p:cNvSpPr>
            <a:spLocks noChangeAspect="1"/>
          </p:cNvSpPr>
          <p:nvPr/>
        </p:nvSpPr>
        <p:spPr>
          <a:xfrm>
            <a:off x="4534375" y="5322956"/>
            <a:ext cx="395017" cy="3123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5310550" y="507887"/>
            <a:ext cx="6446594" cy="374544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324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420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F3F60-DA04-4AB8-AEEE-85C31136D2AB}"/>
              </a:ext>
            </a:extLst>
          </p:cNvPr>
          <p:cNvSpPr txBox="1"/>
          <p:nvPr/>
        </p:nvSpPr>
        <p:spPr>
          <a:xfrm>
            <a:off x="7242428" y="204458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8435E-ABED-4810-BD89-0DD275F32B08}"/>
              </a:ext>
            </a:extLst>
          </p:cNvPr>
          <p:cNvSpPr txBox="1"/>
          <p:nvPr/>
        </p:nvSpPr>
        <p:spPr>
          <a:xfrm>
            <a:off x="7242428" y="2344991"/>
            <a:ext cx="39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BE354-40BF-4398-8A5C-080F97D81B4E}"/>
              </a:ext>
            </a:extLst>
          </p:cNvPr>
          <p:cNvSpPr txBox="1"/>
          <p:nvPr/>
        </p:nvSpPr>
        <p:spPr>
          <a:xfrm>
            <a:off x="7242428" y="372967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4982E-1584-4912-BBBC-34873B0CD0DB}"/>
              </a:ext>
            </a:extLst>
          </p:cNvPr>
          <p:cNvSpPr txBox="1"/>
          <p:nvPr/>
        </p:nvSpPr>
        <p:spPr>
          <a:xfrm>
            <a:off x="7242428" y="4030081"/>
            <a:ext cx="3967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051E26-90A7-4CE5-8E4C-B224347FFA1C}"/>
              </a:ext>
            </a:extLst>
          </p:cNvPr>
          <p:cNvGrpSpPr/>
          <p:nvPr/>
        </p:nvGrpSpPr>
        <p:grpSpPr>
          <a:xfrm>
            <a:off x="981878" y="1791625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id="{B7378BEF-68A0-4556-91A5-0E792CC15DD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5">
              <a:extLst>
                <a:ext uri="{FF2B5EF4-FFF2-40B4-BE49-F238E27FC236}">
                  <a16:creationId xmlns:a16="http://schemas.microsoft.com/office/drawing/2014/main" id="{3548C4C1-0AA8-4968-8991-3BF4EB6C09EE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B24F09D3-2EC0-4305-BC0A-F7DA9394B2AE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:a16="http://schemas.microsoft.com/office/drawing/2014/main" id="{4E566F4C-FCD6-4752-9712-2C2FDB48D98C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>
              <a:extLst>
                <a:ext uri="{FF2B5EF4-FFF2-40B4-BE49-F238E27FC236}">
                  <a16:creationId xmlns:a16="http://schemas.microsoft.com/office/drawing/2014/main" id="{D66F6E54-ACB1-423B-B69E-E804E4BE07A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1">
              <a:extLst>
                <a:ext uri="{FF2B5EF4-FFF2-40B4-BE49-F238E27FC236}">
                  <a16:creationId xmlns:a16="http://schemas.microsoft.com/office/drawing/2014/main" id="{4A9629B5-7538-4D91-8E42-1BB9D8C4AC8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">
              <a:extLst>
                <a:ext uri="{FF2B5EF4-FFF2-40B4-BE49-F238E27FC236}">
                  <a16:creationId xmlns:a16="http://schemas.microsoft.com/office/drawing/2014/main" id="{F55C170B-2A1A-4F45-B56C-EBF6AB67D660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76780436-9655-43BD-B219-713ADC20F827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8CC26244-6603-4F46-9EC3-AD56BFA335D8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18A86EE6-17CE-4629-8BB4-88AC73DCA2CE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3F127632-6D8D-42DB-B991-DDA1E20A2382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AED8CFBB-8CF1-41E7-AF55-72C2B6EC5FFC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C2C4A85E-5D72-43D2-BE63-A5DE3FB6CD2F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B9EE51-8583-426E-AC91-D8FEBDC11DF7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Contents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Here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8">
              <a:extLst>
                <a:ext uri="{FF2B5EF4-FFF2-40B4-BE49-F238E27FC236}">
                  <a16:creationId xmlns:a16="http://schemas.microsoft.com/office/drawing/2014/main" id="{BA9DFF97-7D53-4503-9059-0616524ECE37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9235A7B5-8198-477D-BB82-7A92405B9AED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30">
              <a:extLst>
                <a:ext uri="{FF2B5EF4-FFF2-40B4-BE49-F238E27FC236}">
                  <a16:creationId xmlns:a16="http://schemas.microsoft.com/office/drawing/2014/main" id="{EF35CCC3-E281-4C72-9147-E4A465308EA1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id="{F126E3B7-053B-4BEF-BEB1-91ECD60DD914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3">
              <a:extLst>
                <a:ext uri="{FF2B5EF4-FFF2-40B4-BE49-F238E27FC236}">
                  <a16:creationId xmlns:a16="http://schemas.microsoft.com/office/drawing/2014/main" id="{1705E9A1-F269-439C-96F4-463422ECA290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4">
              <a:extLst>
                <a:ext uri="{FF2B5EF4-FFF2-40B4-BE49-F238E27FC236}">
                  <a16:creationId xmlns:a16="http://schemas.microsoft.com/office/drawing/2014/main" id="{84E8E0A7-FD8C-44C1-8790-26E294CC741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6">
              <a:extLst>
                <a:ext uri="{FF2B5EF4-FFF2-40B4-BE49-F238E27FC236}">
                  <a16:creationId xmlns:a16="http://schemas.microsoft.com/office/drawing/2014/main" id="{6E70B50F-6A71-425C-A3D9-B9FDA1E973E1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5DC41B18-FB55-4351-9264-69EC990BA97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39">
              <a:extLst>
                <a:ext uri="{FF2B5EF4-FFF2-40B4-BE49-F238E27FC236}">
                  <a16:creationId xmlns:a16="http://schemas.microsoft.com/office/drawing/2014/main" id="{2B2B9023-02B7-4F55-ABBB-58E2D6EE2D7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40">
              <a:extLst>
                <a:ext uri="{FF2B5EF4-FFF2-40B4-BE49-F238E27FC236}">
                  <a16:creationId xmlns:a16="http://schemas.microsoft.com/office/drawing/2014/main" id="{018F6151-2DF0-4A74-B32C-39D1DE0BE551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31309A01-4155-4E3E-86D5-B4D84CFDBA68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F123F2DA-5096-4742-95F6-40388A4670E0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3863EF7F-B72C-4883-A0F8-3BE0BDF19B82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id="{7C7FC389-181E-4BC7-97BD-6FEAA25CB9A9}"/>
              </a:ext>
            </a:extLst>
          </p:cNvPr>
          <p:cNvSpPr/>
          <p:nvPr/>
        </p:nvSpPr>
        <p:spPr>
          <a:xfrm>
            <a:off x="2835383" y="5340363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359A605C-143F-4BFD-92D1-888299698D1A}"/>
              </a:ext>
            </a:extLst>
          </p:cNvPr>
          <p:cNvSpPr/>
          <p:nvPr/>
        </p:nvSpPr>
        <p:spPr>
          <a:xfrm>
            <a:off x="5319566" y="4832589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054684BC-9D15-433A-92E4-5D59EC7DD133}"/>
              </a:ext>
            </a:extLst>
          </p:cNvPr>
          <p:cNvSpPr/>
          <p:nvPr/>
        </p:nvSpPr>
        <p:spPr>
          <a:xfrm>
            <a:off x="1270807" y="3677194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953F3D6A-F42E-42A0-A142-5C847DFFBC8B}"/>
              </a:ext>
            </a:extLst>
          </p:cNvPr>
          <p:cNvSpPr/>
          <p:nvPr/>
        </p:nvSpPr>
        <p:spPr>
          <a:xfrm>
            <a:off x="3992048" y="1936431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EA65E6AC-59FD-4330-A56C-DA2DAD9817A0}"/>
              </a:ext>
            </a:extLst>
          </p:cNvPr>
          <p:cNvSpPr/>
          <p:nvPr/>
        </p:nvSpPr>
        <p:spPr>
          <a:xfrm>
            <a:off x="5798977" y="2644374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FDE4F16D-ACB9-4A77-9135-94B7B766B6F8}"/>
              </a:ext>
            </a:extLst>
          </p:cNvPr>
          <p:cNvSpPr>
            <a:spLocks noChangeAspect="1"/>
          </p:cNvSpPr>
          <p:nvPr/>
        </p:nvSpPr>
        <p:spPr>
          <a:xfrm>
            <a:off x="2519508" y="2282461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012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1FF0780-6FE5-4837-A90B-9057B6E99812}"/>
              </a:ext>
            </a:extLst>
          </p:cNvPr>
          <p:cNvSpPr txBox="1"/>
          <p:nvPr/>
        </p:nvSpPr>
        <p:spPr>
          <a:xfrm>
            <a:off x="662205" y="584123"/>
            <a:ext cx="4982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</a:t>
            </a:r>
          </a:p>
          <a:p>
            <a:r>
              <a:rPr lang="en-US" altLang="ko-KR" sz="4400" dirty="0">
                <a:solidFill>
                  <a:schemeClr val="accent1"/>
                </a:solidFill>
                <a:cs typeface="Arial" pitchFamily="34" charset="0"/>
              </a:rPr>
              <a:t>Images 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&amp; Contents</a:t>
            </a:r>
            <a:endParaRPr lang="en-US" altLang="ko-KR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0" y="2019641"/>
            <a:ext cx="435428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80508" y="1066912"/>
            <a:ext cx="1785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0892" y="4793383"/>
            <a:ext cx="286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53">
            <a:extLst>
              <a:ext uri="{FF2B5EF4-FFF2-40B4-BE49-F238E27FC236}">
                <a16:creationId xmlns:a16="http://schemas.microsoft.com/office/drawing/2014/main" id="{B3B2C4DD-9058-41A6-B22F-297B7F031F42}"/>
              </a:ext>
            </a:extLst>
          </p:cNvPr>
          <p:cNvSpPr/>
          <p:nvPr/>
        </p:nvSpPr>
        <p:spPr>
          <a:xfrm rot="5639961">
            <a:off x="6609958" y="810071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D122C7-B729-47AE-AC9D-7831621A9387}"/>
              </a:ext>
            </a:extLst>
          </p:cNvPr>
          <p:cNvGrpSpPr/>
          <p:nvPr/>
        </p:nvGrpSpPr>
        <p:grpSpPr>
          <a:xfrm>
            <a:off x="4319450" y="1354281"/>
            <a:ext cx="2413175" cy="992853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FD06B6A-BD16-4581-A168-0AB09F414D1A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CEDA118-A4DF-4710-A8E4-15AF4A44D60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30545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5E0CF-E506-497B-8CCA-972EA9C0A831}"/>
              </a:ext>
            </a:extLst>
          </p:cNvPr>
          <p:cNvSpPr/>
          <p:nvPr/>
        </p:nvSpPr>
        <p:spPr>
          <a:xfrm>
            <a:off x="0" y="4378568"/>
            <a:ext cx="12192000" cy="24794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A66CD946-300D-4E3C-A3E7-B5739DEBF4D0}"/>
              </a:ext>
            </a:extLst>
          </p:cNvPr>
          <p:cNvGrpSpPr/>
          <p:nvPr/>
        </p:nvGrpSpPr>
        <p:grpSpPr>
          <a:xfrm>
            <a:off x="3135171" y="4566270"/>
            <a:ext cx="1617740" cy="1836305"/>
            <a:chOff x="-475010" y="1114177"/>
            <a:chExt cx="3859356" cy="18363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24BFDB-1AC6-40E8-B7CA-9AB65D592731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A705E-4193-46C9-9850-25B13B5DD526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egular Pentagon 3">
            <a:extLst>
              <a:ext uri="{FF2B5EF4-FFF2-40B4-BE49-F238E27FC236}">
                <a16:creationId xmlns:a16="http://schemas.microsoft.com/office/drawing/2014/main" id="{B039149F-AF08-4B12-980C-729182F9977C}"/>
              </a:ext>
            </a:extLst>
          </p:cNvPr>
          <p:cNvSpPr/>
          <p:nvPr/>
        </p:nvSpPr>
        <p:spPr>
          <a:xfrm rot="8100000">
            <a:off x="5298131" y="1731559"/>
            <a:ext cx="1620000" cy="1620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7BBE6D90-58C2-459A-9013-ED38C69957BB}"/>
              </a:ext>
            </a:extLst>
          </p:cNvPr>
          <p:cNvGrpSpPr/>
          <p:nvPr/>
        </p:nvGrpSpPr>
        <p:grpSpPr>
          <a:xfrm>
            <a:off x="1003259" y="4566270"/>
            <a:ext cx="1617740" cy="1836305"/>
            <a:chOff x="-475010" y="1114177"/>
            <a:chExt cx="3859356" cy="18363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86EFA-0807-4A24-9FEA-8B67B1548B1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F7D41C-F482-41B8-89BB-8379EA160AA3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70F34AD-FEDD-4B4B-AB83-88FB52C4D14B}"/>
              </a:ext>
            </a:extLst>
          </p:cNvPr>
          <p:cNvGrpSpPr/>
          <p:nvPr/>
        </p:nvGrpSpPr>
        <p:grpSpPr>
          <a:xfrm>
            <a:off x="5267082" y="4566270"/>
            <a:ext cx="1617740" cy="1836305"/>
            <a:chOff x="-475010" y="1114177"/>
            <a:chExt cx="3859356" cy="18363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2F5EB4-3A47-48A4-955D-69B3CDE066AD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C5A271-4A32-422A-AD86-2638827C2117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2842C1C2-673F-424F-89A1-BA3AFBF61374}"/>
              </a:ext>
            </a:extLst>
          </p:cNvPr>
          <p:cNvGrpSpPr/>
          <p:nvPr/>
        </p:nvGrpSpPr>
        <p:grpSpPr>
          <a:xfrm>
            <a:off x="7398994" y="4554719"/>
            <a:ext cx="1617740" cy="1836305"/>
            <a:chOff x="-475010" y="1114177"/>
            <a:chExt cx="3859356" cy="183630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61808D-BCBE-48A9-8F4D-3CD0CBDA40C9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5D625E-AA9A-4CBA-BB5A-9E6E3127492F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9856947-15CA-4EFC-8831-79D494EAFCE1}"/>
              </a:ext>
            </a:extLst>
          </p:cNvPr>
          <p:cNvGrpSpPr/>
          <p:nvPr/>
        </p:nvGrpSpPr>
        <p:grpSpPr>
          <a:xfrm>
            <a:off x="9530905" y="4566270"/>
            <a:ext cx="1617740" cy="1836305"/>
            <a:chOff x="-475010" y="1114177"/>
            <a:chExt cx="3859356" cy="18363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3E6E83-313C-4C2E-91EF-EB35D467256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FBE26-FF83-4C17-A50E-5326F004EF5D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Regular Pentagon 33">
            <a:extLst>
              <a:ext uri="{FF2B5EF4-FFF2-40B4-BE49-F238E27FC236}">
                <a16:creationId xmlns:a16="http://schemas.microsoft.com/office/drawing/2014/main" id="{83775F70-A49E-46CF-A9ED-72D33DAD26F2}"/>
              </a:ext>
            </a:extLst>
          </p:cNvPr>
          <p:cNvSpPr/>
          <p:nvPr/>
        </p:nvSpPr>
        <p:spPr>
          <a:xfrm rot="8100000">
            <a:off x="7790595" y="3103922"/>
            <a:ext cx="828000" cy="827297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gular Pentagon 34">
            <a:extLst>
              <a:ext uri="{FF2B5EF4-FFF2-40B4-BE49-F238E27FC236}">
                <a16:creationId xmlns:a16="http://schemas.microsoft.com/office/drawing/2014/main" id="{0BC416F7-E4C7-45FF-88F2-810BDF2B6C90}"/>
              </a:ext>
            </a:extLst>
          </p:cNvPr>
          <p:cNvSpPr/>
          <p:nvPr/>
        </p:nvSpPr>
        <p:spPr>
          <a:xfrm rot="8100000">
            <a:off x="9731699" y="2165616"/>
            <a:ext cx="1188000" cy="11880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gular Pentagon 35">
            <a:extLst>
              <a:ext uri="{FF2B5EF4-FFF2-40B4-BE49-F238E27FC236}">
                <a16:creationId xmlns:a16="http://schemas.microsoft.com/office/drawing/2014/main" id="{9E9F5F78-5059-42E0-B85C-984AECF4D0C8}"/>
              </a:ext>
            </a:extLst>
          </p:cNvPr>
          <p:cNvSpPr/>
          <p:nvPr/>
        </p:nvSpPr>
        <p:spPr>
          <a:xfrm rot="8100000">
            <a:off x="3336303" y="2461704"/>
            <a:ext cx="1224000" cy="12240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gular Pentagon 36">
            <a:extLst>
              <a:ext uri="{FF2B5EF4-FFF2-40B4-BE49-F238E27FC236}">
                <a16:creationId xmlns:a16="http://schemas.microsoft.com/office/drawing/2014/main" id="{D1B96C1E-EBA0-4042-B927-75BDB4EC1D37}"/>
              </a:ext>
            </a:extLst>
          </p:cNvPr>
          <p:cNvSpPr/>
          <p:nvPr/>
        </p:nvSpPr>
        <p:spPr>
          <a:xfrm rot="8100000">
            <a:off x="1375288" y="2951074"/>
            <a:ext cx="864000" cy="864000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Straight Arrow Connector 37">
            <a:extLst>
              <a:ext uri="{FF2B5EF4-FFF2-40B4-BE49-F238E27FC236}">
                <a16:creationId xmlns:a16="http://schemas.microsoft.com/office/drawing/2014/main" id="{C1779A6A-B37E-4781-BFC2-C3BC6EDDFCC5}"/>
              </a:ext>
            </a:extLst>
          </p:cNvPr>
          <p:cNvCxnSpPr>
            <a:cxnSpLocks/>
          </p:cNvCxnSpPr>
          <p:nvPr/>
        </p:nvCxnSpPr>
        <p:spPr>
          <a:xfrm>
            <a:off x="3944042" y="3682490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1">
            <a:extLst>
              <a:ext uri="{FF2B5EF4-FFF2-40B4-BE49-F238E27FC236}">
                <a16:creationId xmlns:a16="http://schemas.microsoft.com/office/drawing/2014/main" id="{579AA443-0355-487D-85A1-D66C47E900A5}"/>
              </a:ext>
            </a:extLst>
          </p:cNvPr>
          <p:cNvCxnSpPr>
            <a:cxnSpLocks/>
          </p:cNvCxnSpPr>
          <p:nvPr/>
        </p:nvCxnSpPr>
        <p:spPr>
          <a:xfrm>
            <a:off x="1810925" y="3815981"/>
            <a:ext cx="2409" cy="549124"/>
          </a:xfrm>
          <a:prstGeom prst="straightConnector1">
            <a:avLst/>
          </a:prstGeom>
          <a:ln w="3175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4">
            <a:extLst>
              <a:ext uri="{FF2B5EF4-FFF2-40B4-BE49-F238E27FC236}">
                <a16:creationId xmlns:a16="http://schemas.microsoft.com/office/drawing/2014/main" id="{3B8141C2-37F6-48A2-A054-7A6BF635BE2E}"/>
              </a:ext>
            </a:extLst>
          </p:cNvPr>
          <p:cNvCxnSpPr>
            <a:cxnSpLocks/>
          </p:cNvCxnSpPr>
          <p:nvPr/>
        </p:nvCxnSpPr>
        <p:spPr>
          <a:xfrm>
            <a:off x="8207864" y="4024314"/>
            <a:ext cx="0" cy="363048"/>
          </a:xfrm>
          <a:prstGeom prst="straightConnector1">
            <a:avLst/>
          </a:prstGeom>
          <a:ln w="3175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46">
            <a:extLst>
              <a:ext uri="{FF2B5EF4-FFF2-40B4-BE49-F238E27FC236}">
                <a16:creationId xmlns:a16="http://schemas.microsoft.com/office/drawing/2014/main" id="{926F3E16-2CB7-4D72-A4BB-3179C1D24A08}"/>
              </a:ext>
            </a:extLst>
          </p:cNvPr>
          <p:cNvCxnSpPr>
            <a:cxnSpLocks/>
          </p:cNvCxnSpPr>
          <p:nvPr/>
        </p:nvCxnSpPr>
        <p:spPr>
          <a:xfrm>
            <a:off x="10313399" y="3368402"/>
            <a:ext cx="8770" cy="1018960"/>
          </a:xfrm>
          <a:prstGeom prst="straightConnector1">
            <a:avLst/>
          </a:prstGeom>
          <a:ln w="3175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48">
            <a:extLst>
              <a:ext uri="{FF2B5EF4-FFF2-40B4-BE49-F238E27FC236}">
                <a16:creationId xmlns:a16="http://schemas.microsoft.com/office/drawing/2014/main" id="{F524351D-0D80-4708-B19F-9A0BEDD14CB0}"/>
              </a:ext>
            </a:extLst>
          </p:cNvPr>
          <p:cNvCxnSpPr>
            <a:cxnSpLocks/>
          </p:cNvCxnSpPr>
          <p:nvPr/>
        </p:nvCxnSpPr>
        <p:spPr>
          <a:xfrm flipH="1">
            <a:off x="6099129" y="3376378"/>
            <a:ext cx="6259" cy="1002190"/>
          </a:xfrm>
          <a:prstGeom prst="straightConnector1">
            <a:avLst/>
          </a:prstGeom>
          <a:ln w="317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30">
            <a:extLst>
              <a:ext uri="{FF2B5EF4-FFF2-40B4-BE49-F238E27FC236}">
                <a16:creationId xmlns:a16="http://schemas.microsoft.com/office/drawing/2014/main" id="{06CC8E1E-D03A-47F6-A911-264F79A6EF90}"/>
              </a:ext>
            </a:extLst>
          </p:cNvPr>
          <p:cNvSpPr/>
          <p:nvPr/>
        </p:nvSpPr>
        <p:spPr>
          <a:xfrm flipH="1">
            <a:off x="10146326" y="2672646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:a16="http://schemas.microsoft.com/office/drawing/2014/main" id="{FBF1C5B0-1EA8-48A3-BAE2-A419B6E64870}"/>
              </a:ext>
            </a:extLst>
          </p:cNvPr>
          <p:cNvSpPr/>
          <p:nvPr/>
        </p:nvSpPr>
        <p:spPr>
          <a:xfrm>
            <a:off x="1612279" y="3268899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6CCB49D-35B1-4CDF-8AEB-33C9ED79349D}"/>
              </a:ext>
            </a:extLst>
          </p:cNvPr>
          <p:cNvSpPr/>
          <p:nvPr/>
        </p:nvSpPr>
        <p:spPr>
          <a:xfrm>
            <a:off x="5842755" y="2307860"/>
            <a:ext cx="525265" cy="52441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E6E48B72-D6C1-4D61-BF6A-9D8E62B6B471}"/>
              </a:ext>
            </a:extLst>
          </p:cNvPr>
          <p:cNvSpPr/>
          <p:nvPr/>
        </p:nvSpPr>
        <p:spPr>
          <a:xfrm>
            <a:off x="7978193" y="334114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9723A6AF-9093-447A-9142-4150672BF47F}"/>
              </a:ext>
            </a:extLst>
          </p:cNvPr>
          <p:cNvSpPr>
            <a:spLocks noChangeAspect="1"/>
          </p:cNvSpPr>
          <p:nvPr/>
        </p:nvSpPr>
        <p:spPr>
          <a:xfrm>
            <a:off x="3751382" y="303124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14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40">
            <a:extLst>
              <a:ext uri="{FF2B5EF4-FFF2-40B4-BE49-F238E27FC236}">
                <a16:creationId xmlns:a16="http://schemas.microsoft.com/office/drawing/2014/main" id="{D71DE656-E28E-4874-BCF1-D0C1FAD58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6968"/>
              </p:ext>
            </p:extLst>
          </p:nvPr>
        </p:nvGraphicFramePr>
        <p:xfrm>
          <a:off x="6529652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7">
            <a:extLst>
              <a:ext uri="{FF2B5EF4-FFF2-40B4-BE49-F238E27FC236}">
                <a16:creationId xmlns:a16="http://schemas.microsoft.com/office/drawing/2014/main" id="{3C205680-5AC9-4608-8721-B136FCB3E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800486"/>
              </p:ext>
            </p:extLst>
          </p:nvPr>
        </p:nvGraphicFramePr>
        <p:xfrm>
          <a:off x="1506937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37">
            <a:extLst>
              <a:ext uri="{FF2B5EF4-FFF2-40B4-BE49-F238E27FC236}">
                <a16:creationId xmlns:a16="http://schemas.microsoft.com/office/drawing/2014/main" id="{48903D1F-5E70-4940-9CB4-69A936FC81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049106"/>
              </p:ext>
            </p:extLst>
          </p:nvPr>
        </p:nvGraphicFramePr>
        <p:xfrm>
          <a:off x="7198689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68B6771-0C82-452F-90E3-5A637A13BE02}"/>
              </a:ext>
            </a:extLst>
          </p:cNvPr>
          <p:cNvGrpSpPr/>
          <p:nvPr/>
        </p:nvGrpSpPr>
        <p:grpSpPr>
          <a:xfrm>
            <a:off x="5450865" y="1679080"/>
            <a:ext cx="1440161" cy="3239411"/>
            <a:chOff x="5450865" y="1801006"/>
            <a:chExt cx="1440161" cy="3239411"/>
          </a:xfrm>
        </p:grpSpPr>
        <p:sp>
          <p:nvSpPr>
            <p:cNvPr id="7" name="Round Same Side Corner Rectangle 8">
              <a:extLst>
                <a:ext uri="{FF2B5EF4-FFF2-40B4-BE49-F238E27FC236}">
                  <a16:creationId xmlns:a16="http://schemas.microsoft.com/office/drawing/2014/main" id="{EEFF8FCE-A42E-4B99-826C-C84C4A38D2AC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20">
              <a:extLst>
                <a:ext uri="{FF2B5EF4-FFF2-40B4-BE49-F238E27FC236}">
                  <a16:creationId xmlns:a16="http://schemas.microsoft.com/office/drawing/2014/main" id="{2ACEDDAB-EF00-4484-9EE7-3131B4CE6021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9" name="Chart 40">
            <a:extLst>
              <a:ext uri="{FF2B5EF4-FFF2-40B4-BE49-F238E27FC236}">
                <a16:creationId xmlns:a16="http://schemas.microsoft.com/office/drawing/2014/main" id="{DB92485C-7625-4026-A5BD-AB3363C09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87104"/>
              </p:ext>
            </p:extLst>
          </p:nvPr>
        </p:nvGraphicFramePr>
        <p:xfrm>
          <a:off x="4295335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42">
            <a:extLst>
              <a:ext uri="{FF2B5EF4-FFF2-40B4-BE49-F238E27FC236}">
                <a16:creationId xmlns:a16="http://schemas.microsoft.com/office/drawing/2014/main" id="{77959F02-1452-42A6-A9EA-85482275FE4A}"/>
              </a:ext>
            </a:extLst>
          </p:cNvPr>
          <p:cNvGrpSpPr/>
          <p:nvPr/>
        </p:nvGrpSpPr>
        <p:grpSpPr>
          <a:xfrm>
            <a:off x="751348" y="4944746"/>
            <a:ext cx="3602242" cy="923330"/>
            <a:chOff x="2551704" y="4283314"/>
            <a:chExt cx="239155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B35DC4-C777-40BB-B031-4F1F56DE7C63}"/>
                </a:ext>
              </a:extLst>
            </p:cNvPr>
            <p:cNvSpPr txBox="1"/>
            <p:nvPr/>
          </p:nvSpPr>
          <p:spPr>
            <a:xfrm>
              <a:off x="2551704" y="4560313"/>
              <a:ext cx="2391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375A9-966E-45BF-8A4B-CAFC021D9AB3}"/>
                </a:ext>
              </a:extLst>
            </p:cNvPr>
            <p:cNvSpPr txBox="1"/>
            <p:nvPr/>
          </p:nvSpPr>
          <p:spPr>
            <a:xfrm>
              <a:off x="2551705" y="4283314"/>
              <a:ext cx="2391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45">
            <a:extLst>
              <a:ext uri="{FF2B5EF4-FFF2-40B4-BE49-F238E27FC236}">
                <a16:creationId xmlns:a16="http://schemas.microsoft.com/office/drawing/2014/main" id="{FF481300-33A1-40F8-8128-8D5AE4CDCAB6}"/>
              </a:ext>
            </a:extLst>
          </p:cNvPr>
          <p:cNvGrpSpPr/>
          <p:nvPr/>
        </p:nvGrpSpPr>
        <p:grpSpPr>
          <a:xfrm>
            <a:off x="7829951" y="4944746"/>
            <a:ext cx="3578685" cy="923330"/>
            <a:chOff x="2551703" y="4283314"/>
            <a:chExt cx="2242574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6BF79-8DBD-4F33-AE76-3FDFFC2A5A36}"/>
                </a:ext>
              </a:extLst>
            </p:cNvPr>
            <p:cNvSpPr txBox="1"/>
            <p:nvPr/>
          </p:nvSpPr>
          <p:spPr>
            <a:xfrm>
              <a:off x="2551705" y="4560313"/>
              <a:ext cx="2242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7CA13A-D3FF-49EC-8847-7999F4211A21}"/>
                </a:ext>
              </a:extLst>
            </p:cNvPr>
            <p:cNvSpPr txBox="1"/>
            <p:nvPr/>
          </p:nvSpPr>
          <p:spPr>
            <a:xfrm>
              <a:off x="2551703" y="4283314"/>
              <a:ext cx="2242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2F18D6F-1842-41FD-802C-786C469A64C4}"/>
              </a:ext>
            </a:extLst>
          </p:cNvPr>
          <p:cNvSpPr txBox="1"/>
          <p:nvPr/>
        </p:nvSpPr>
        <p:spPr>
          <a:xfrm>
            <a:off x="2228801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DEBAA-6062-4919-A653-4D4799D30DF7}"/>
              </a:ext>
            </a:extLst>
          </p:cNvPr>
          <p:cNvSpPr txBox="1"/>
          <p:nvPr/>
        </p:nvSpPr>
        <p:spPr>
          <a:xfrm>
            <a:off x="7920553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D3363-F140-4C89-8919-1DC420FE7A28}"/>
              </a:ext>
            </a:extLst>
          </p:cNvPr>
          <p:cNvSpPr txBox="1"/>
          <p:nvPr/>
        </p:nvSpPr>
        <p:spPr>
          <a:xfrm>
            <a:off x="6993025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C3D9C-07A5-4B4C-9D03-524C256E54AB}"/>
              </a:ext>
            </a:extLst>
          </p:cNvPr>
          <p:cNvSpPr txBox="1"/>
          <p:nvPr/>
        </p:nvSpPr>
        <p:spPr>
          <a:xfrm>
            <a:off x="4479607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3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3EC65612-05C9-4F41-96F7-B9D1038195AC}"/>
              </a:ext>
            </a:extLst>
          </p:cNvPr>
          <p:cNvGrpSpPr/>
          <p:nvPr/>
        </p:nvGrpSpPr>
        <p:grpSpPr>
          <a:xfrm>
            <a:off x="280826" y="211771"/>
            <a:ext cx="5839898" cy="578822"/>
            <a:chOff x="4745820" y="1503684"/>
            <a:chExt cx="5839898" cy="578822"/>
          </a:xfrm>
        </p:grpSpPr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31CD34C4-2C97-4EA4-BF8C-560EA3DB7D18}"/>
                </a:ext>
              </a:extLst>
            </p:cNvPr>
            <p:cNvSpPr txBox="1"/>
            <p:nvPr/>
          </p:nvSpPr>
          <p:spPr>
            <a:xfrm>
              <a:off x="5460793" y="1617348"/>
              <a:ext cx="5124925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OBIETTIVI E STAKEHOLDER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F7A4991F-88DD-467F-B9D3-D8814E0B1E4B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7B2089E6-57C8-4967-8B22-1AF679D6A87C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6">
                <a:extLst>
                  <a:ext uri="{FF2B5EF4-FFF2-40B4-BE49-F238E27FC236}">
                    <a16:creationId xmlns:a16="http://schemas.microsoft.com/office/drawing/2014/main" id="{C9F85799-8F39-4977-9BC1-AB209C9EE043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5" name="Picture 2" descr="Risultati immagini per tripadvisor logo png transparent">
            <a:extLst>
              <a:ext uri="{FF2B5EF4-FFF2-40B4-BE49-F238E27FC236}">
                <a16:creationId xmlns:a16="http://schemas.microsoft.com/office/drawing/2014/main" id="{DAA85C71-E1B8-4327-B11B-D3D4FEE7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0" y="1119045"/>
            <a:ext cx="1793757" cy="83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A85A9A8-815C-4DE2-84C3-103145FB1C14}"/>
              </a:ext>
            </a:extLst>
          </p:cNvPr>
          <p:cNvSpPr/>
          <p:nvPr/>
        </p:nvSpPr>
        <p:spPr>
          <a:xfrm>
            <a:off x="2227360" y="797844"/>
            <a:ext cx="9774140" cy="1118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Quando leggiamo le recensioni degli hotel su </a:t>
            </a:r>
            <a:r>
              <a:rPr lang="it-IT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TripAdvisor</a:t>
            </a: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non sempre chi lascia le scrive ha dei gusti e delle esigenze simili alle nostre.</a:t>
            </a:r>
          </a:p>
          <a:p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L’obiettivo di questo lavoro e </a:t>
            </a:r>
            <a:r>
              <a:rPr lang="it-IT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clusterizzare</a:t>
            </a: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gli utenti di </a:t>
            </a:r>
            <a:r>
              <a:rPr lang="it-IT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TripAdvisor</a:t>
            </a: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base al proprio stile di viaggio, sulla base dell’analisi delle recensioni scritte.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DE814FE-1BF4-4AAA-9B47-C6A14A9C73FF}"/>
              </a:ext>
            </a:extLst>
          </p:cNvPr>
          <p:cNvSpPr/>
          <p:nvPr/>
        </p:nvSpPr>
        <p:spPr>
          <a:xfrm>
            <a:off x="107862" y="2222301"/>
            <a:ext cx="21884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it-IT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604020202020204" pitchFamily="34" charset="0"/>
              </a:rPr>
              <a:t>TripBarometer</a:t>
            </a:r>
            <a:r>
              <a:rPr lang="it-IT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604020202020204" pitchFamily="34" charset="0"/>
              </a:rPr>
              <a:t> 2019</a:t>
            </a:r>
          </a:p>
          <a:p>
            <a:pPr algn="ctr" fontAlgn="base"/>
            <a:endParaRPr lang="it-IT" b="1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03609F0-1F1D-4443-AE06-7F27F9343038}"/>
              </a:ext>
            </a:extLst>
          </p:cNvPr>
          <p:cNvSpPr/>
          <p:nvPr/>
        </p:nvSpPr>
        <p:spPr>
          <a:xfrm>
            <a:off x="204134" y="2786759"/>
            <a:ext cx="199594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it-IT" sz="1050" i="1" dirty="0" err="1"/>
              <a:t>TripBarometer</a:t>
            </a:r>
            <a:r>
              <a:rPr lang="it-IT" sz="1050" i="1" dirty="0"/>
              <a:t> valuta l'attitudine dei viaggiatori, le tendenze emergenti nel settore ricettivo e non solo. Tutti i dati si basano sul sondaggio su viaggiatori e alloggi più grande del mondo </a:t>
            </a:r>
          </a:p>
        </p:txBody>
      </p:sp>
      <p:sp>
        <p:nvSpPr>
          <p:cNvPr id="26" name="Block Arc 11">
            <a:extLst>
              <a:ext uri="{FF2B5EF4-FFF2-40B4-BE49-F238E27FC236}">
                <a16:creationId xmlns:a16="http://schemas.microsoft.com/office/drawing/2014/main" id="{08EB5C46-8903-4B36-ABFB-E28F8926776E}"/>
              </a:ext>
            </a:extLst>
          </p:cNvPr>
          <p:cNvSpPr>
            <a:spLocks noChangeAspect="1"/>
          </p:cNvSpPr>
          <p:nvPr/>
        </p:nvSpPr>
        <p:spPr>
          <a:xfrm rot="10800000">
            <a:off x="3424710" y="2247559"/>
            <a:ext cx="236878" cy="385429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Isosceles Triangle 5">
            <a:extLst>
              <a:ext uri="{FF2B5EF4-FFF2-40B4-BE49-F238E27FC236}">
                <a16:creationId xmlns:a16="http://schemas.microsoft.com/office/drawing/2014/main" id="{F58DFF63-72FC-482F-ACAB-0C1F34FB1997}"/>
              </a:ext>
            </a:extLst>
          </p:cNvPr>
          <p:cNvSpPr>
            <a:spLocks noChangeAspect="1"/>
          </p:cNvSpPr>
          <p:nvPr/>
        </p:nvSpPr>
        <p:spPr>
          <a:xfrm>
            <a:off x="5775594" y="2260946"/>
            <a:ext cx="299122" cy="298798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Heart 38">
            <a:extLst>
              <a:ext uri="{FF2B5EF4-FFF2-40B4-BE49-F238E27FC236}">
                <a16:creationId xmlns:a16="http://schemas.microsoft.com/office/drawing/2014/main" id="{BBA5D18D-ECA4-4CCB-8D8D-8A8C66C3DA4C}"/>
              </a:ext>
            </a:extLst>
          </p:cNvPr>
          <p:cNvSpPr>
            <a:spLocks noChangeAspect="1"/>
          </p:cNvSpPr>
          <p:nvPr/>
        </p:nvSpPr>
        <p:spPr>
          <a:xfrm>
            <a:off x="8076271" y="2119222"/>
            <a:ext cx="402764" cy="402764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78D3966C-839E-4046-9744-C8106B2EE1BC}"/>
              </a:ext>
            </a:extLst>
          </p:cNvPr>
          <p:cNvSpPr>
            <a:spLocks noChangeAspect="1"/>
          </p:cNvSpPr>
          <p:nvPr/>
        </p:nvSpPr>
        <p:spPr>
          <a:xfrm>
            <a:off x="10532576" y="2215356"/>
            <a:ext cx="391805" cy="39116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2D6F16A-264B-4B62-A5D1-8DBBFAF7D647}"/>
              </a:ext>
            </a:extLst>
          </p:cNvPr>
          <p:cNvSpPr/>
          <p:nvPr/>
        </p:nvSpPr>
        <p:spPr>
          <a:xfrm>
            <a:off x="5364880" y="2517404"/>
            <a:ext cx="1138711" cy="574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Luxury</a:t>
            </a:r>
            <a:endParaRPr lang="it-IT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F9E4A722-E27A-4CD6-9896-73DB60AF938E}"/>
              </a:ext>
            </a:extLst>
          </p:cNvPr>
          <p:cNvSpPr/>
          <p:nvPr/>
        </p:nvSpPr>
        <p:spPr>
          <a:xfrm>
            <a:off x="7740855" y="2517404"/>
            <a:ext cx="1138711" cy="574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Social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EB27776E-6A29-4A68-9CE8-1580D1E4A295}"/>
              </a:ext>
            </a:extLst>
          </p:cNvPr>
          <p:cNvSpPr/>
          <p:nvPr/>
        </p:nvSpPr>
        <p:spPr>
          <a:xfrm>
            <a:off x="10116829" y="2517404"/>
            <a:ext cx="1138711" cy="574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Comfort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D30574C2-0895-48FE-A057-60E8727B8778}"/>
              </a:ext>
            </a:extLst>
          </p:cNvPr>
          <p:cNvSpPr/>
          <p:nvPr/>
        </p:nvSpPr>
        <p:spPr>
          <a:xfrm>
            <a:off x="2988905" y="2517404"/>
            <a:ext cx="1138711" cy="574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AB16B1C3-87EE-4F77-8231-7392C09730AB}"/>
              </a:ext>
            </a:extLst>
          </p:cNvPr>
          <p:cNvSpPr/>
          <p:nvPr/>
        </p:nvSpPr>
        <p:spPr>
          <a:xfrm>
            <a:off x="214063" y="5233746"/>
            <a:ext cx="1845412" cy="1118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Hotel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B&amp;B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Ristoaranti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3260AF98-9019-4431-A2C5-3F0DED8D2915}"/>
              </a:ext>
            </a:extLst>
          </p:cNvPr>
          <p:cNvSpPr/>
          <p:nvPr/>
        </p:nvSpPr>
        <p:spPr>
          <a:xfrm>
            <a:off x="2196885" y="5228523"/>
            <a:ext cx="1845412" cy="1118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Agenzie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Enti turistici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Comuni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CE18C5F9-54AC-4C68-8472-9B8ED8E6EA4B}"/>
              </a:ext>
            </a:extLst>
          </p:cNvPr>
          <p:cNvSpPr/>
          <p:nvPr/>
        </p:nvSpPr>
        <p:spPr>
          <a:xfrm>
            <a:off x="221685" y="4932743"/>
            <a:ext cx="3203024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STAKEHOLDER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58205384-0C03-496F-BF39-6139D8BDB5F2}"/>
              </a:ext>
            </a:extLst>
          </p:cNvPr>
          <p:cNvSpPr/>
          <p:nvPr/>
        </p:nvSpPr>
        <p:spPr>
          <a:xfrm>
            <a:off x="2781749" y="2964560"/>
            <a:ext cx="1669397" cy="1773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chemeClr val="dk1"/>
                </a:solidFill>
              </a:rPr>
              <a:t>vuoi il giusto rapporto tra servizi ricevuti e prezzo pagato. Sai dare il giusto valore alle cose. E ottieni sempre la massima resa con la minima spesa!!! 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4FB31147-949B-464D-BC8D-BE22CC2C9DB7}"/>
              </a:ext>
            </a:extLst>
          </p:cNvPr>
          <p:cNvSpPr/>
          <p:nvPr/>
        </p:nvSpPr>
        <p:spPr>
          <a:xfrm>
            <a:off x="5032813" y="2964560"/>
            <a:ext cx="1669397" cy="1773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" sz="1200" dirty="0">
                <a:solidFill>
                  <a:schemeClr val="dk1"/>
                </a:solidFill>
              </a:rPr>
              <a:t>ami alloggiare in strutture di prima classe e vuoi il lusso totale.</a:t>
            </a:r>
          </a:p>
          <a:p>
            <a:pPr lvl="0">
              <a:lnSpc>
                <a:spcPct val="115000"/>
              </a:lnSpc>
            </a:pPr>
            <a:r>
              <a:rPr lang="it" sz="1200" dirty="0">
                <a:solidFill>
                  <a:schemeClr val="dk1"/>
                </a:solidFill>
              </a:rPr>
              <a:t>sei sensibile al prestigio del luogo e all’eleganza delle strutture</a:t>
            </a:r>
            <a:endParaRPr lang="it-IT" sz="1200" dirty="0">
              <a:solidFill>
                <a:schemeClr val="dk1"/>
              </a:solidFill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317BC903-0EF2-4142-AC99-AE64D2E7581E}"/>
              </a:ext>
            </a:extLst>
          </p:cNvPr>
          <p:cNvSpPr/>
          <p:nvPr/>
        </p:nvSpPr>
        <p:spPr>
          <a:xfrm>
            <a:off x="7475511" y="2964560"/>
            <a:ext cx="1669397" cy="2197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-IT" sz="1200" dirty="0">
                <a:solidFill>
                  <a:schemeClr val="dk1"/>
                </a:solidFill>
              </a:rPr>
              <a:t>Sei un comunicatore, autentico, un filantropo, ami raccontare di te. Ci tieni ad essere trattato come uno di famiglia. </a:t>
            </a:r>
            <a:r>
              <a:rPr lang="it" sz="1200" dirty="0">
                <a:solidFill>
                  <a:schemeClr val="dk1"/>
                </a:solidFill>
              </a:rPr>
              <a:t>Per te un sorriso è come una giornata trascorsa in una SPA</a:t>
            </a:r>
            <a:endParaRPr lang="it-IT" sz="1200" dirty="0">
              <a:solidFill>
                <a:schemeClr val="dk1"/>
              </a:solidFill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820E4E84-DA92-4C14-9062-D4848D4204F5}"/>
              </a:ext>
            </a:extLst>
          </p:cNvPr>
          <p:cNvSpPr/>
          <p:nvPr/>
        </p:nvSpPr>
        <p:spPr>
          <a:xfrm>
            <a:off x="9697877" y="2964560"/>
            <a:ext cx="1669397" cy="2197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" sz="1200" dirty="0">
                <a:solidFill>
                  <a:schemeClr val="dk1"/>
                </a:solidFill>
              </a:rPr>
              <a:t>tutto quanto immerso nella natura a due passi dal centro città, discoteche, mare montagna…. Sei in vacanza. Vuoi fare tutto senza fare nulla… Scegli con cura la struttura dove vuoi alloggiare</a:t>
            </a:r>
            <a:endParaRPr lang="it-IT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924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id="{9F43A673-7AE0-4AE2-90CB-AD605381D069}"/>
              </a:ext>
            </a:extLst>
          </p:cNvPr>
          <p:cNvSpPr/>
          <p:nvPr/>
        </p:nvSpPr>
        <p:spPr>
          <a:xfrm>
            <a:off x="727409" y="5640092"/>
            <a:ext cx="612000" cy="612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15">
            <a:extLst>
              <a:ext uri="{FF2B5EF4-FFF2-40B4-BE49-F238E27FC236}">
                <a16:creationId xmlns:a16="http://schemas.microsoft.com/office/drawing/2014/main" id="{96044940-EC88-4667-9C7B-10BAC75629D5}"/>
              </a:ext>
            </a:extLst>
          </p:cNvPr>
          <p:cNvSpPr/>
          <p:nvPr/>
        </p:nvSpPr>
        <p:spPr>
          <a:xfrm>
            <a:off x="3999511" y="5640092"/>
            <a:ext cx="612000" cy="61200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7D174289-AF33-457B-8E6A-663E7EF00F3C}"/>
              </a:ext>
            </a:extLst>
          </p:cNvPr>
          <p:cNvGrpSpPr/>
          <p:nvPr/>
        </p:nvGrpSpPr>
        <p:grpSpPr>
          <a:xfrm>
            <a:off x="9488033" y="3154527"/>
            <a:ext cx="2432834" cy="2815254"/>
            <a:chOff x="3017861" y="4283314"/>
            <a:chExt cx="2659757" cy="28152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50A490-8290-4391-B94C-762D89BEDEE6}"/>
                </a:ext>
              </a:extLst>
            </p:cNvPr>
            <p:cNvSpPr txBox="1"/>
            <p:nvPr/>
          </p:nvSpPr>
          <p:spPr>
            <a:xfrm>
              <a:off x="3021853" y="4605578"/>
              <a:ext cx="2655765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7361C-E382-4D71-9757-F4CAFF21283A}"/>
                </a:ext>
              </a:extLst>
            </p:cNvPr>
            <p:cNvSpPr txBox="1"/>
            <p:nvPr/>
          </p:nvSpPr>
          <p:spPr>
            <a:xfrm>
              <a:off x="3017861" y="4283314"/>
              <a:ext cx="2633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F8537A-2349-4F22-B3EC-B1D348F81960}"/>
              </a:ext>
            </a:extLst>
          </p:cNvPr>
          <p:cNvSpPr txBox="1"/>
          <p:nvPr/>
        </p:nvSpPr>
        <p:spPr>
          <a:xfrm>
            <a:off x="7241800" y="2942376"/>
            <a:ext cx="1766397" cy="157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697EA-52C4-40EA-B90D-88040B2CE853}"/>
              </a:ext>
            </a:extLst>
          </p:cNvPr>
          <p:cNvSpPr txBox="1"/>
          <p:nvPr/>
        </p:nvSpPr>
        <p:spPr>
          <a:xfrm>
            <a:off x="7241801" y="1412585"/>
            <a:ext cx="175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C198A3-629A-4710-9B79-FDA3F7DE41B8}"/>
              </a:ext>
            </a:extLst>
          </p:cNvPr>
          <p:cNvSpPr txBox="1"/>
          <p:nvPr/>
        </p:nvSpPr>
        <p:spPr>
          <a:xfrm>
            <a:off x="1437894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AEBA45-484E-434E-B81D-50EDA985FB25}"/>
              </a:ext>
            </a:extLst>
          </p:cNvPr>
          <p:cNvSpPr txBox="1"/>
          <p:nvPr/>
        </p:nvSpPr>
        <p:spPr>
          <a:xfrm>
            <a:off x="4706675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9B9B5223-985D-4811-9434-08E40AC32F36}"/>
              </a:ext>
            </a:extLst>
          </p:cNvPr>
          <p:cNvSpPr/>
          <p:nvPr/>
        </p:nvSpPr>
        <p:spPr>
          <a:xfrm>
            <a:off x="864150" y="5802366"/>
            <a:ext cx="338645" cy="28308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27FF0483-DB02-4605-926D-E78F6E254604}"/>
              </a:ext>
            </a:extLst>
          </p:cNvPr>
          <p:cNvSpPr/>
          <p:nvPr/>
        </p:nvSpPr>
        <p:spPr>
          <a:xfrm>
            <a:off x="4137550" y="5827066"/>
            <a:ext cx="355562" cy="23368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CC196C94-9EAD-41B8-9A8E-5BD7317B5F8E}"/>
              </a:ext>
            </a:extLst>
          </p:cNvPr>
          <p:cNvSpPr/>
          <p:nvPr/>
        </p:nvSpPr>
        <p:spPr>
          <a:xfrm rot="6243207">
            <a:off x="10258111" y="1341461"/>
            <a:ext cx="1072136" cy="109926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86771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9A9D7517-55D5-4F20-8CDB-DD95BF968854}"/>
              </a:ext>
            </a:extLst>
          </p:cNvPr>
          <p:cNvGrpSpPr/>
          <p:nvPr/>
        </p:nvGrpSpPr>
        <p:grpSpPr>
          <a:xfrm>
            <a:off x="4239156" y="1950169"/>
            <a:ext cx="3765942" cy="3743763"/>
            <a:chOff x="2670753" y="2114334"/>
            <a:chExt cx="3765942" cy="3743763"/>
          </a:xfrm>
        </p:grpSpPr>
        <p:sp>
          <p:nvSpPr>
            <p:cNvPr id="4" name="Block Arc 2">
              <a:extLst>
                <a:ext uri="{FF2B5EF4-FFF2-40B4-BE49-F238E27FC236}">
                  <a16:creationId xmlns:a16="http://schemas.microsoft.com/office/drawing/2014/main" id="{592DF230-78E7-4AF0-8C01-2199892275D5}"/>
                </a:ext>
              </a:extLst>
            </p:cNvPr>
            <p:cNvSpPr/>
            <p:nvPr/>
          </p:nvSpPr>
          <p:spPr>
            <a:xfrm>
              <a:off x="2680279" y="2119944"/>
              <a:ext cx="3619171" cy="3619170"/>
            </a:xfrm>
            <a:prstGeom prst="blockArc">
              <a:avLst>
                <a:gd name="adj1" fmla="val 11665054"/>
                <a:gd name="adj2" fmla="val 16188267"/>
                <a:gd name="adj3" fmla="val 29857"/>
              </a:avLst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Block Arc 3">
              <a:extLst>
                <a:ext uri="{FF2B5EF4-FFF2-40B4-BE49-F238E27FC236}">
                  <a16:creationId xmlns:a16="http://schemas.microsoft.com/office/drawing/2014/main" id="{C1C4B224-E34E-48D4-836A-A09D0DB44786}"/>
                </a:ext>
              </a:extLst>
            </p:cNvPr>
            <p:cNvSpPr/>
            <p:nvPr/>
          </p:nvSpPr>
          <p:spPr>
            <a:xfrm rot="4500000">
              <a:off x="2784252" y="2114333"/>
              <a:ext cx="3619170" cy="3619171"/>
            </a:xfrm>
            <a:prstGeom prst="blockArc">
              <a:avLst>
                <a:gd name="adj1" fmla="val 11684609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Block Arc 4">
              <a:extLst>
                <a:ext uri="{FF2B5EF4-FFF2-40B4-BE49-F238E27FC236}">
                  <a16:creationId xmlns:a16="http://schemas.microsoft.com/office/drawing/2014/main" id="{36735AE2-2DBB-4C5F-855C-BD3F09B9C1E5}"/>
                </a:ext>
              </a:extLst>
            </p:cNvPr>
            <p:cNvSpPr/>
            <p:nvPr/>
          </p:nvSpPr>
          <p:spPr>
            <a:xfrm rot="9180000">
              <a:off x="2817524" y="2209409"/>
              <a:ext cx="3619171" cy="3619170"/>
            </a:xfrm>
            <a:prstGeom prst="blockArc">
              <a:avLst>
                <a:gd name="adj1" fmla="val 11508045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Block Arc 5">
              <a:extLst>
                <a:ext uri="{FF2B5EF4-FFF2-40B4-BE49-F238E27FC236}">
                  <a16:creationId xmlns:a16="http://schemas.microsoft.com/office/drawing/2014/main" id="{1E3D1ABF-749E-440C-8E17-ED3817A52C1C}"/>
                </a:ext>
              </a:extLst>
            </p:cNvPr>
            <p:cNvSpPr/>
            <p:nvPr/>
          </p:nvSpPr>
          <p:spPr>
            <a:xfrm rot="17100000">
              <a:off x="2670754" y="2238926"/>
              <a:ext cx="3619170" cy="3619171"/>
            </a:xfrm>
            <a:prstGeom prst="blockArc">
              <a:avLst>
                <a:gd name="adj1" fmla="val 11665054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Teardrop 6">
            <a:extLst>
              <a:ext uri="{FF2B5EF4-FFF2-40B4-BE49-F238E27FC236}">
                <a16:creationId xmlns:a16="http://schemas.microsoft.com/office/drawing/2014/main" id="{69B7905E-535B-40BF-995F-BC809BBC1A72}"/>
              </a:ext>
            </a:extLst>
          </p:cNvPr>
          <p:cNvSpPr/>
          <p:nvPr/>
        </p:nvSpPr>
        <p:spPr>
          <a:xfrm rot="8100000">
            <a:off x="5510467" y="3256504"/>
            <a:ext cx="1195410" cy="1195410"/>
          </a:xfrm>
          <a:prstGeom prst="teardrop">
            <a:avLst>
              <a:gd name="adj" fmla="val 182889"/>
            </a:avLst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D68A8F65-C36A-42E9-97FA-9CB922E4D66E}"/>
              </a:ext>
            </a:extLst>
          </p:cNvPr>
          <p:cNvSpPr/>
          <p:nvPr/>
        </p:nvSpPr>
        <p:spPr>
          <a:xfrm>
            <a:off x="5856296" y="3501943"/>
            <a:ext cx="537236" cy="6402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41C4DDC1-3209-42B6-8609-4CAD02801A29}"/>
              </a:ext>
            </a:extLst>
          </p:cNvPr>
          <p:cNvGrpSpPr/>
          <p:nvPr/>
        </p:nvGrpSpPr>
        <p:grpSpPr>
          <a:xfrm>
            <a:off x="9157694" y="1629561"/>
            <a:ext cx="2194813" cy="1107996"/>
            <a:chOff x="3017860" y="4283314"/>
            <a:chExt cx="1624783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D2583-FE5B-4114-AFC6-E42FA6CC888D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317CF3-FE26-4E7F-B75E-B3B213B6B3D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2259A05E-1BBA-4150-9D8E-C6CB12AF0187}"/>
              </a:ext>
            </a:extLst>
          </p:cNvPr>
          <p:cNvGrpSpPr/>
          <p:nvPr/>
        </p:nvGrpSpPr>
        <p:grpSpPr>
          <a:xfrm>
            <a:off x="9157694" y="4825389"/>
            <a:ext cx="2194813" cy="1107996"/>
            <a:chOff x="3017860" y="4283314"/>
            <a:chExt cx="162478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331771-7ED4-42A6-8701-A400D9AAF662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1BA368-3B7E-41A2-907A-C7B3FFAE3794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0A5190A7-6B6F-40DD-BD0F-1E66E7DBF833}"/>
              </a:ext>
            </a:extLst>
          </p:cNvPr>
          <p:cNvGrpSpPr/>
          <p:nvPr/>
        </p:nvGrpSpPr>
        <p:grpSpPr>
          <a:xfrm>
            <a:off x="906092" y="1629561"/>
            <a:ext cx="2194813" cy="1107996"/>
            <a:chOff x="3017860" y="4283314"/>
            <a:chExt cx="162478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7E6480-2ACB-421C-A1B8-9228A29BE86A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3CCD8-B692-43B0-9838-9316A99FFC8B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31C0E813-B1EA-424D-9968-1A7402F92AD8}"/>
              </a:ext>
            </a:extLst>
          </p:cNvPr>
          <p:cNvGrpSpPr/>
          <p:nvPr/>
        </p:nvGrpSpPr>
        <p:grpSpPr>
          <a:xfrm>
            <a:off x="906094" y="4825389"/>
            <a:ext cx="2194811" cy="1107996"/>
            <a:chOff x="3017861" y="4283314"/>
            <a:chExt cx="162478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742EA9-486C-4610-9226-144F8752883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2C229F-2351-4934-8891-87901C64BC68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E98055-1D9D-4692-B0F5-CF766B8F2096}"/>
              </a:ext>
            </a:extLst>
          </p:cNvPr>
          <p:cNvSpPr txBox="1"/>
          <p:nvPr/>
        </p:nvSpPr>
        <p:spPr>
          <a:xfrm>
            <a:off x="8030941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665246-9274-4AC2-B512-D1F8004DB029}"/>
              </a:ext>
            </a:extLst>
          </p:cNvPr>
          <p:cNvSpPr txBox="1"/>
          <p:nvPr/>
        </p:nvSpPr>
        <p:spPr>
          <a:xfrm>
            <a:off x="8030941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4AF34-8C8E-45CE-9042-838B7D16D6C5}"/>
              </a:ext>
            </a:extLst>
          </p:cNvPr>
          <p:cNvSpPr txBox="1"/>
          <p:nvPr/>
        </p:nvSpPr>
        <p:spPr>
          <a:xfrm>
            <a:off x="3190088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E01303-DEE5-4E32-99FF-5A3ADBCBDBBE}"/>
              </a:ext>
            </a:extLst>
          </p:cNvPr>
          <p:cNvSpPr txBox="1"/>
          <p:nvPr/>
        </p:nvSpPr>
        <p:spPr>
          <a:xfrm>
            <a:off x="3190088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52%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429D1490-E9A5-4ADB-B303-5F4B5FC65CF3}"/>
              </a:ext>
            </a:extLst>
          </p:cNvPr>
          <p:cNvSpPr/>
          <p:nvPr/>
        </p:nvSpPr>
        <p:spPr>
          <a:xfrm>
            <a:off x="7167853" y="4063751"/>
            <a:ext cx="362252" cy="47940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AC5B093D-4BE7-4694-839B-E88BBA50FC87}"/>
              </a:ext>
            </a:extLst>
          </p:cNvPr>
          <p:cNvSpPr/>
          <p:nvPr/>
        </p:nvSpPr>
        <p:spPr>
          <a:xfrm>
            <a:off x="6698881" y="2530576"/>
            <a:ext cx="493148" cy="50137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415BA13-95F6-4341-9F77-563A9833916F}"/>
              </a:ext>
            </a:extLst>
          </p:cNvPr>
          <p:cNvSpPr/>
          <p:nvPr/>
        </p:nvSpPr>
        <p:spPr>
          <a:xfrm>
            <a:off x="4677007" y="4113831"/>
            <a:ext cx="493715" cy="3792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65153BD5-0644-4AA6-894F-2C9872C44281}"/>
              </a:ext>
            </a:extLst>
          </p:cNvPr>
          <p:cNvSpPr/>
          <p:nvPr/>
        </p:nvSpPr>
        <p:spPr>
          <a:xfrm>
            <a:off x="5051647" y="2551079"/>
            <a:ext cx="501953" cy="43318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96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 29">
            <a:extLst>
              <a:ext uri="{FF2B5EF4-FFF2-40B4-BE49-F238E27FC236}">
                <a16:creationId xmlns:a16="http://schemas.microsoft.com/office/drawing/2014/main" id="{17423084-B760-4865-AADA-5C16CE5F0237}"/>
              </a:ext>
            </a:extLst>
          </p:cNvPr>
          <p:cNvSpPr/>
          <p:nvPr/>
        </p:nvSpPr>
        <p:spPr>
          <a:xfrm>
            <a:off x="6603173" y="1582131"/>
            <a:ext cx="4814316" cy="2420656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393861"/>
              <a:gd name="connsiteY0" fmla="*/ 669031 h 1778653"/>
              <a:gd name="connsiteX1" fmla="*/ 3057525 w 3393861"/>
              <a:gd name="connsiteY1" fmla="*/ 164206 h 1778653"/>
              <a:gd name="connsiteX2" fmla="*/ 2847072 w 3393861"/>
              <a:gd name="connsiteY2" fmla="*/ 1778653 h 1778653"/>
              <a:gd name="connsiteX0" fmla="*/ 0 w 3369466"/>
              <a:gd name="connsiteY0" fmla="*/ 669031 h 1819901"/>
              <a:gd name="connsiteX1" fmla="*/ 3057525 w 3369466"/>
              <a:gd name="connsiteY1" fmla="*/ 164206 h 1819901"/>
              <a:gd name="connsiteX2" fmla="*/ 2762112 w 3369466"/>
              <a:gd name="connsiteY2" fmla="*/ 1819901 h 1819901"/>
              <a:gd name="connsiteX0" fmla="*/ 0 w 3440883"/>
              <a:gd name="connsiteY0" fmla="*/ 669031 h 1819901"/>
              <a:gd name="connsiteX1" fmla="*/ 3057525 w 3440883"/>
              <a:gd name="connsiteY1" fmla="*/ 164206 h 1819901"/>
              <a:gd name="connsiteX2" fmla="*/ 2762112 w 3440883"/>
              <a:gd name="connsiteY2" fmla="*/ 1819901 h 181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0883" h="1819901">
                <a:moveTo>
                  <a:pt x="0" y="669031"/>
                </a:moveTo>
                <a:cubicBezTo>
                  <a:pt x="1428750" y="961131"/>
                  <a:pt x="1943100" y="-470794"/>
                  <a:pt x="3057525" y="164206"/>
                </a:cubicBezTo>
                <a:cubicBezTo>
                  <a:pt x="3717925" y="605531"/>
                  <a:pt x="3463637" y="1742006"/>
                  <a:pt x="2762112" y="1819901"/>
                </a:cubicBezTo>
              </a:path>
            </a:pathLst>
          </a:custGeom>
          <a:ln w="635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id="{77845456-FBC6-43E0-9363-61F701C18403}"/>
              </a:ext>
            </a:extLst>
          </p:cNvPr>
          <p:cNvSpPr/>
          <p:nvPr/>
        </p:nvSpPr>
        <p:spPr>
          <a:xfrm>
            <a:off x="6474910" y="1996827"/>
            <a:ext cx="4659255" cy="1888358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654429"/>
              <a:gd name="connsiteY0" fmla="*/ 516771 h 1733574"/>
              <a:gd name="connsiteX1" fmla="*/ 3268841 w 3654429"/>
              <a:gd name="connsiteY1" fmla="*/ 180999 h 1733574"/>
              <a:gd name="connsiteX2" fmla="*/ 3202166 w 3654429"/>
              <a:gd name="connsiteY2" fmla="*/ 1733574 h 1733574"/>
              <a:gd name="connsiteX0" fmla="*/ 0 w 3654429"/>
              <a:gd name="connsiteY0" fmla="*/ 484692 h 1701495"/>
              <a:gd name="connsiteX1" fmla="*/ 3268841 w 3654429"/>
              <a:gd name="connsiteY1" fmla="*/ 148920 h 1701495"/>
              <a:gd name="connsiteX2" fmla="*/ 3202166 w 3654429"/>
              <a:gd name="connsiteY2" fmla="*/ 1701495 h 1701495"/>
              <a:gd name="connsiteX0" fmla="*/ 0 w 3616261"/>
              <a:gd name="connsiteY0" fmla="*/ 484692 h 1718364"/>
              <a:gd name="connsiteX1" fmla="*/ 3268841 w 3616261"/>
              <a:gd name="connsiteY1" fmla="*/ 148920 h 1718364"/>
              <a:gd name="connsiteX2" fmla="*/ 3093630 w 3616261"/>
              <a:gd name="connsiteY2" fmla="*/ 1718364 h 1718364"/>
              <a:gd name="connsiteX0" fmla="*/ 0 w 3664155"/>
              <a:gd name="connsiteY0" fmla="*/ 484692 h 1718364"/>
              <a:gd name="connsiteX1" fmla="*/ 3268841 w 3664155"/>
              <a:gd name="connsiteY1" fmla="*/ 148920 h 1718364"/>
              <a:gd name="connsiteX2" fmla="*/ 3093630 w 3664155"/>
              <a:gd name="connsiteY2" fmla="*/ 1718364 h 1718364"/>
              <a:gd name="connsiteX0" fmla="*/ 0 w 3686912"/>
              <a:gd name="connsiteY0" fmla="*/ 508122 h 1741794"/>
              <a:gd name="connsiteX1" fmla="*/ 3305020 w 3686912"/>
              <a:gd name="connsiteY1" fmla="*/ 147047 h 1741794"/>
              <a:gd name="connsiteX2" fmla="*/ 3093630 w 3686912"/>
              <a:gd name="connsiteY2" fmla="*/ 1741794 h 17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6912" h="1741794">
                <a:moveTo>
                  <a:pt x="0" y="508122"/>
                </a:moveTo>
                <a:cubicBezTo>
                  <a:pt x="1566106" y="1180592"/>
                  <a:pt x="2190595" y="-487953"/>
                  <a:pt x="3305020" y="147047"/>
                </a:cubicBezTo>
                <a:cubicBezTo>
                  <a:pt x="3965420" y="588372"/>
                  <a:pt x="3687090" y="1574815"/>
                  <a:pt x="3093630" y="1741794"/>
                </a:cubicBezTo>
              </a:path>
            </a:pathLst>
          </a:cu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32">
            <a:extLst>
              <a:ext uri="{FF2B5EF4-FFF2-40B4-BE49-F238E27FC236}">
                <a16:creationId xmlns:a16="http://schemas.microsoft.com/office/drawing/2014/main" id="{375C99BF-3A24-4498-9D44-2DE7B34C4D77}"/>
              </a:ext>
            </a:extLst>
          </p:cNvPr>
          <p:cNvSpPr/>
          <p:nvPr/>
        </p:nvSpPr>
        <p:spPr>
          <a:xfrm>
            <a:off x="6603173" y="1364344"/>
            <a:ext cx="4475986" cy="2041529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531644"/>
              <a:gd name="connsiteY0" fmla="*/ 731919 h 1710812"/>
              <a:gd name="connsiteX1" fmla="*/ 3146056 w 3531644"/>
              <a:gd name="connsiteY1" fmla="*/ 158237 h 1710812"/>
              <a:gd name="connsiteX2" fmla="*/ 3079381 w 3531644"/>
              <a:gd name="connsiteY2" fmla="*/ 1710812 h 1710812"/>
              <a:gd name="connsiteX0" fmla="*/ 0 w 3531644"/>
              <a:gd name="connsiteY0" fmla="*/ 746907 h 1725800"/>
              <a:gd name="connsiteX1" fmla="*/ 3146056 w 3531644"/>
              <a:gd name="connsiteY1" fmla="*/ 173225 h 1725800"/>
              <a:gd name="connsiteX2" fmla="*/ 3079381 w 3531644"/>
              <a:gd name="connsiteY2" fmla="*/ 1725800 h 1725800"/>
              <a:gd name="connsiteX0" fmla="*/ 0 w 3464062"/>
              <a:gd name="connsiteY0" fmla="*/ 746907 h 1666780"/>
              <a:gd name="connsiteX1" fmla="*/ 3146056 w 3464062"/>
              <a:gd name="connsiteY1" fmla="*/ 173225 h 1666780"/>
              <a:gd name="connsiteX2" fmla="*/ 2872810 w 3464062"/>
              <a:gd name="connsiteY2" fmla="*/ 1666780 h 1666780"/>
              <a:gd name="connsiteX0" fmla="*/ 0 w 3395216"/>
              <a:gd name="connsiteY0" fmla="*/ 844990 h 1764863"/>
              <a:gd name="connsiteX1" fmla="*/ 3047689 w 3395216"/>
              <a:gd name="connsiteY1" fmla="*/ 163104 h 1764863"/>
              <a:gd name="connsiteX2" fmla="*/ 2872810 w 3395216"/>
              <a:gd name="connsiteY2" fmla="*/ 1764863 h 1764863"/>
              <a:gd name="connsiteX0" fmla="*/ 0 w 3423550"/>
              <a:gd name="connsiteY0" fmla="*/ 802135 h 1722008"/>
              <a:gd name="connsiteX1" fmla="*/ 3088947 w 3423550"/>
              <a:gd name="connsiteY1" fmla="*/ 167363 h 1722008"/>
              <a:gd name="connsiteX2" fmla="*/ 2872810 w 3423550"/>
              <a:gd name="connsiteY2" fmla="*/ 1722008 h 1722008"/>
              <a:gd name="connsiteX0" fmla="*/ 0 w 3365966"/>
              <a:gd name="connsiteY0" fmla="*/ 802135 h 1722008"/>
              <a:gd name="connsiteX1" fmla="*/ 3088947 w 3365966"/>
              <a:gd name="connsiteY1" fmla="*/ 167363 h 1722008"/>
              <a:gd name="connsiteX2" fmla="*/ 2872810 w 3365966"/>
              <a:gd name="connsiteY2" fmla="*/ 1722008 h 1722008"/>
              <a:gd name="connsiteX0" fmla="*/ 0 w 3365966"/>
              <a:gd name="connsiteY0" fmla="*/ 825751 h 1745624"/>
              <a:gd name="connsiteX1" fmla="*/ 3088947 w 3365966"/>
              <a:gd name="connsiteY1" fmla="*/ 190979 h 1745624"/>
              <a:gd name="connsiteX2" fmla="*/ 2872810 w 3365966"/>
              <a:gd name="connsiteY2" fmla="*/ 1745624 h 1745624"/>
              <a:gd name="connsiteX0" fmla="*/ 0 w 3365966"/>
              <a:gd name="connsiteY0" fmla="*/ 833266 h 1753139"/>
              <a:gd name="connsiteX1" fmla="*/ 3088947 w 3365966"/>
              <a:gd name="connsiteY1" fmla="*/ 198494 h 1753139"/>
              <a:gd name="connsiteX2" fmla="*/ 2872810 w 3365966"/>
              <a:gd name="connsiteY2" fmla="*/ 1753139 h 175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966" h="1753139">
                <a:moveTo>
                  <a:pt x="0" y="833266"/>
                </a:moveTo>
                <a:cubicBezTo>
                  <a:pt x="1599797" y="869782"/>
                  <a:pt x="2153307" y="-499324"/>
                  <a:pt x="3088947" y="198494"/>
                </a:cubicBezTo>
                <a:cubicBezTo>
                  <a:pt x="3618697" y="671228"/>
                  <a:pt x="3299848" y="1510252"/>
                  <a:pt x="2872810" y="1753139"/>
                </a:cubicBezTo>
              </a:path>
            </a:pathLst>
          </a:custGeom>
          <a:ln w="381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Group 19">
            <a:extLst>
              <a:ext uri="{FF2B5EF4-FFF2-40B4-BE49-F238E27FC236}">
                <a16:creationId xmlns:a16="http://schemas.microsoft.com/office/drawing/2014/main" id="{E5BF3FFB-7BA1-4D25-8735-8507D0DDCC75}"/>
              </a:ext>
            </a:extLst>
          </p:cNvPr>
          <p:cNvGrpSpPr/>
          <p:nvPr/>
        </p:nvGrpSpPr>
        <p:grpSpPr>
          <a:xfrm>
            <a:off x="6955362" y="2625944"/>
            <a:ext cx="3791944" cy="2312143"/>
            <a:chOff x="4860032" y="2722140"/>
            <a:chExt cx="3599658" cy="2194897"/>
          </a:xfrm>
          <a:solidFill>
            <a:srgbClr val="FAB117"/>
          </a:solidFill>
        </p:grpSpPr>
        <p:sp>
          <p:nvSpPr>
            <p:cNvPr id="9" name="Oval 25">
              <a:extLst>
                <a:ext uri="{FF2B5EF4-FFF2-40B4-BE49-F238E27FC236}">
                  <a16:creationId xmlns:a16="http://schemas.microsoft.com/office/drawing/2014/main" id="{208DFCCC-EDAD-4C36-8A2D-0CB1E5D46602}"/>
                </a:ext>
              </a:extLst>
            </p:cNvPr>
            <p:cNvSpPr/>
            <p:nvPr/>
          </p:nvSpPr>
          <p:spPr>
            <a:xfrm>
              <a:off x="7262783" y="3098159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28">
              <a:extLst>
                <a:ext uri="{FF2B5EF4-FFF2-40B4-BE49-F238E27FC236}">
                  <a16:creationId xmlns:a16="http://schemas.microsoft.com/office/drawing/2014/main" id="{54E9941E-80CA-4FE7-8B3A-CDEB807A7C42}"/>
                </a:ext>
              </a:extLst>
            </p:cNvPr>
            <p:cNvSpPr/>
            <p:nvPr/>
          </p:nvSpPr>
          <p:spPr>
            <a:xfrm>
              <a:off x="6685384" y="2722140"/>
              <a:ext cx="848907" cy="848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18">
              <a:extLst>
                <a:ext uri="{FF2B5EF4-FFF2-40B4-BE49-F238E27FC236}">
                  <a16:creationId xmlns:a16="http://schemas.microsoft.com/office/drawing/2014/main" id="{EF8D437F-301F-4C7B-9035-7CFEEA027428}"/>
                </a:ext>
              </a:extLst>
            </p:cNvPr>
            <p:cNvSpPr/>
            <p:nvPr/>
          </p:nvSpPr>
          <p:spPr>
            <a:xfrm>
              <a:off x="6340614" y="3129347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20">
              <a:extLst>
                <a:ext uri="{FF2B5EF4-FFF2-40B4-BE49-F238E27FC236}">
                  <a16:creationId xmlns:a16="http://schemas.microsoft.com/office/drawing/2014/main" id="{74313F91-1B8C-40A1-ADA2-08B80727D1D3}"/>
                </a:ext>
              </a:extLst>
            </p:cNvPr>
            <p:cNvSpPr/>
            <p:nvPr/>
          </p:nvSpPr>
          <p:spPr>
            <a:xfrm>
              <a:off x="5443921" y="3146594"/>
              <a:ext cx="606442" cy="6064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945BB148-E2E5-4D86-B133-E7A9FDEC4EC6}"/>
                </a:ext>
              </a:extLst>
            </p:cNvPr>
            <p:cNvSpPr/>
            <p:nvPr/>
          </p:nvSpPr>
          <p:spPr>
            <a:xfrm>
              <a:off x="4860032" y="3387080"/>
              <a:ext cx="848907" cy="8489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3">
              <a:extLst>
                <a:ext uri="{FF2B5EF4-FFF2-40B4-BE49-F238E27FC236}">
                  <a16:creationId xmlns:a16="http://schemas.microsoft.com/office/drawing/2014/main" id="{FC1B68C5-B48E-420E-B5B3-8DD6EEEF8D20}"/>
                </a:ext>
              </a:extLst>
            </p:cNvPr>
            <p:cNvSpPr/>
            <p:nvPr/>
          </p:nvSpPr>
          <p:spPr>
            <a:xfrm>
              <a:off x="5892004" y="2824913"/>
              <a:ext cx="947359" cy="9473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24">
              <a:extLst>
                <a:ext uri="{FF2B5EF4-FFF2-40B4-BE49-F238E27FC236}">
                  <a16:creationId xmlns:a16="http://schemas.microsoft.com/office/drawing/2014/main" id="{55E1011D-FA2D-482D-BC60-8870148CDECD}"/>
                </a:ext>
              </a:extLst>
            </p:cNvPr>
            <p:cNvSpPr/>
            <p:nvPr/>
          </p:nvSpPr>
          <p:spPr>
            <a:xfrm>
              <a:off x="7092381" y="3486248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D500F8BF-48C2-47BF-A3C6-E890866E9192}"/>
                </a:ext>
              </a:extLst>
            </p:cNvPr>
            <p:cNvSpPr/>
            <p:nvPr/>
          </p:nvSpPr>
          <p:spPr>
            <a:xfrm>
              <a:off x="7451578" y="3908925"/>
              <a:ext cx="1008112" cy="10081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Oval 27">
              <a:extLst>
                <a:ext uri="{FF2B5EF4-FFF2-40B4-BE49-F238E27FC236}">
                  <a16:creationId xmlns:a16="http://schemas.microsoft.com/office/drawing/2014/main" id="{F1F934C0-30DF-44EE-B38A-D42050D30FEA}"/>
                </a:ext>
              </a:extLst>
            </p:cNvPr>
            <p:cNvSpPr/>
            <p:nvPr/>
          </p:nvSpPr>
          <p:spPr>
            <a:xfrm>
              <a:off x="5070929" y="4106271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840CBAAF-6CF3-4277-8282-C37BCE80238F}"/>
                </a:ext>
              </a:extLst>
            </p:cNvPr>
            <p:cNvSpPr/>
            <p:nvPr/>
          </p:nvSpPr>
          <p:spPr>
            <a:xfrm>
              <a:off x="5436096" y="3449815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Oval 30">
            <a:extLst>
              <a:ext uri="{FF2B5EF4-FFF2-40B4-BE49-F238E27FC236}">
                <a16:creationId xmlns:a16="http://schemas.microsoft.com/office/drawing/2014/main" id="{30102E53-412A-4B2A-9078-726EA35A42E1}"/>
              </a:ext>
            </a:extLst>
          </p:cNvPr>
          <p:cNvSpPr/>
          <p:nvPr/>
        </p:nvSpPr>
        <p:spPr>
          <a:xfrm>
            <a:off x="7842111" y="2006254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DB060B17-3505-4743-9746-CAD44AA40D06}"/>
              </a:ext>
            </a:extLst>
          </p:cNvPr>
          <p:cNvSpPr/>
          <p:nvPr/>
        </p:nvSpPr>
        <p:spPr>
          <a:xfrm>
            <a:off x="8996676" y="1711695"/>
            <a:ext cx="310065" cy="31006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9ED159CF-C488-4815-B0AF-E5401AC0C253}"/>
              </a:ext>
            </a:extLst>
          </p:cNvPr>
          <p:cNvSpPr/>
          <p:nvPr/>
        </p:nvSpPr>
        <p:spPr>
          <a:xfrm>
            <a:off x="10796069" y="2267277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97A98143-B91F-4BD9-9B83-52C50F6D3AE4}"/>
              </a:ext>
            </a:extLst>
          </p:cNvPr>
          <p:cNvSpPr/>
          <p:nvPr/>
        </p:nvSpPr>
        <p:spPr>
          <a:xfrm>
            <a:off x="7273342" y="2413973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82678B59-BC2E-424C-8C8F-7BC508C373D8}"/>
              </a:ext>
            </a:extLst>
          </p:cNvPr>
          <p:cNvSpPr/>
          <p:nvPr/>
        </p:nvSpPr>
        <p:spPr>
          <a:xfrm>
            <a:off x="10193973" y="1335380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2F84EFC0-32B4-46FA-80EA-79925BEF4BBB}"/>
              </a:ext>
            </a:extLst>
          </p:cNvPr>
          <p:cNvSpPr/>
          <p:nvPr/>
        </p:nvSpPr>
        <p:spPr>
          <a:xfrm>
            <a:off x="8671215" y="2328107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E:\002-KIMS BUSINESS\007-02-MaxPPT-Contents\151119-com-Computer Desk\png\노트북.png">
            <a:extLst>
              <a:ext uri="{FF2B5EF4-FFF2-40B4-BE49-F238E27FC236}">
                <a16:creationId xmlns:a16="http://schemas.microsoft.com/office/drawing/2014/main" id="{B963C6B9-A829-477A-855D-E4CD62F6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174">
            <a:off x="7348618" y="3828497"/>
            <a:ext cx="2857072" cy="245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10">
            <a:extLst>
              <a:ext uri="{FF2B5EF4-FFF2-40B4-BE49-F238E27FC236}">
                <a16:creationId xmlns:a16="http://schemas.microsoft.com/office/drawing/2014/main" id="{CDCD5B36-9377-4C7D-B083-C7FB43E9026E}"/>
              </a:ext>
            </a:extLst>
          </p:cNvPr>
          <p:cNvSpPr/>
          <p:nvPr/>
        </p:nvSpPr>
        <p:spPr>
          <a:xfrm rot="18900000">
            <a:off x="7480524" y="2789059"/>
            <a:ext cx="2203667" cy="2382342"/>
          </a:xfrm>
          <a:custGeom>
            <a:avLst/>
            <a:gdLst>
              <a:gd name="connsiteX0" fmla="*/ 223520 w 2255520"/>
              <a:gd name="connsiteY0" fmla="*/ 0 h 2438400"/>
              <a:gd name="connsiteX1" fmla="*/ 2255520 w 2255520"/>
              <a:gd name="connsiteY1" fmla="*/ 2052320 h 2438400"/>
              <a:gd name="connsiteX2" fmla="*/ 1696720 w 2255520"/>
              <a:gd name="connsiteY2" fmla="*/ 2438400 h 2438400"/>
              <a:gd name="connsiteX3" fmla="*/ 0 w 2255520"/>
              <a:gd name="connsiteY3" fmla="*/ 716280 h 2438400"/>
              <a:gd name="connsiteX4" fmla="*/ 223520 w 225552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5520" h="2438400">
                <a:moveTo>
                  <a:pt x="223520" y="0"/>
                </a:moveTo>
                <a:lnTo>
                  <a:pt x="2255520" y="2052320"/>
                </a:lnTo>
                <a:lnTo>
                  <a:pt x="1696720" y="2438400"/>
                </a:lnTo>
                <a:lnTo>
                  <a:pt x="0" y="716280"/>
                </a:lnTo>
                <a:lnTo>
                  <a:pt x="223520" y="0"/>
                </a:lnTo>
                <a:close/>
              </a:path>
            </a:pathLst>
          </a:cu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CB852446-80CC-40D4-84C0-B494EF2B21D3}"/>
              </a:ext>
            </a:extLst>
          </p:cNvPr>
          <p:cNvSpPr/>
          <p:nvPr/>
        </p:nvSpPr>
        <p:spPr>
          <a:xfrm>
            <a:off x="5180867" y="336161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CBC0F387-344B-4411-B041-1A3B96C94183}"/>
              </a:ext>
            </a:extLst>
          </p:cNvPr>
          <p:cNvSpPr/>
          <p:nvPr/>
        </p:nvSpPr>
        <p:spPr>
          <a:xfrm>
            <a:off x="3220994" y="336161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7B64F717-3F42-4FCF-8DD9-0B50C276FD6E}"/>
              </a:ext>
            </a:extLst>
          </p:cNvPr>
          <p:cNvSpPr/>
          <p:nvPr/>
        </p:nvSpPr>
        <p:spPr>
          <a:xfrm>
            <a:off x="1261121" y="3361619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Isosceles Triangle 41">
            <a:extLst>
              <a:ext uri="{FF2B5EF4-FFF2-40B4-BE49-F238E27FC236}">
                <a16:creationId xmlns:a16="http://schemas.microsoft.com/office/drawing/2014/main" id="{83AC5E6F-3B94-43F7-ADD0-D5BE87B65D65}"/>
              </a:ext>
            </a:extLst>
          </p:cNvPr>
          <p:cNvSpPr/>
          <p:nvPr/>
        </p:nvSpPr>
        <p:spPr>
          <a:xfrm>
            <a:off x="1478032" y="3521884"/>
            <a:ext cx="259592" cy="372887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ounded Rectangle 29">
            <a:extLst>
              <a:ext uri="{FF2B5EF4-FFF2-40B4-BE49-F238E27FC236}">
                <a16:creationId xmlns:a16="http://schemas.microsoft.com/office/drawing/2014/main" id="{BF4B5C8A-7A3B-476F-B906-1976C37D97E9}"/>
              </a:ext>
            </a:extLst>
          </p:cNvPr>
          <p:cNvSpPr/>
          <p:nvPr/>
        </p:nvSpPr>
        <p:spPr>
          <a:xfrm>
            <a:off x="3366033" y="3539997"/>
            <a:ext cx="388726" cy="354774"/>
          </a:xfrm>
          <a:custGeom>
            <a:avLst/>
            <a:gdLst/>
            <a:ahLst/>
            <a:cxnLst/>
            <a:rect l="l" t="t" r="r" b="b"/>
            <a:pathLst>
              <a:path w="3912285" h="3570584">
                <a:moveTo>
                  <a:pt x="1735286" y="1923802"/>
                </a:moveTo>
                <a:cubicBezTo>
                  <a:pt x="1696807" y="1923802"/>
                  <a:pt x="1665614" y="1954995"/>
                  <a:pt x="1665614" y="1993474"/>
                </a:cubicBezTo>
                <a:lnTo>
                  <a:pt x="1665614" y="2272151"/>
                </a:lnTo>
                <a:cubicBezTo>
                  <a:pt x="1665614" y="2310630"/>
                  <a:pt x="1696807" y="2341823"/>
                  <a:pt x="1735286" y="2341823"/>
                </a:cubicBezTo>
                <a:lnTo>
                  <a:pt x="2120746" y="2341823"/>
                </a:lnTo>
                <a:cubicBezTo>
                  <a:pt x="2159225" y="2341823"/>
                  <a:pt x="2190418" y="2310630"/>
                  <a:pt x="2190418" y="2272151"/>
                </a:cubicBezTo>
                <a:lnTo>
                  <a:pt x="2190418" y="1993474"/>
                </a:lnTo>
                <a:cubicBezTo>
                  <a:pt x="2190418" y="1954995"/>
                  <a:pt x="2159225" y="1923802"/>
                  <a:pt x="2120746" y="1923802"/>
                </a:cubicBezTo>
                <a:close/>
                <a:moveTo>
                  <a:pt x="1562868" y="288032"/>
                </a:moveTo>
                <a:cubicBezTo>
                  <a:pt x="1509767" y="288032"/>
                  <a:pt x="1466720" y="331079"/>
                  <a:pt x="1466720" y="384180"/>
                </a:cubicBezTo>
                <a:lnTo>
                  <a:pt x="1466720" y="665962"/>
                </a:lnTo>
                <a:lnTo>
                  <a:pt x="2398596" y="665962"/>
                </a:lnTo>
                <a:lnTo>
                  <a:pt x="2398596" y="384180"/>
                </a:lnTo>
                <a:cubicBezTo>
                  <a:pt x="2398596" y="331079"/>
                  <a:pt x="2355549" y="288032"/>
                  <a:pt x="2302448" y="288032"/>
                </a:cubicBezTo>
                <a:close/>
                <a:moveTo>
                  <a:pt x="1328618" y="0"/>
                </a:moveTo>
                <a:lnTo>
                  <a:pt x="2528746" y="0"/>
                </a:lnTo>
                <a:cubicBezTo>
                  <a:pt x="2614913" y="0"/>
                  <a:pt x="2684766" y="69853"/>
                  <a:pt x="2684766" y="156020"/>
                </a:cubicBezTo>
                <a:lnTo>
                  <a:pt x="2684766" y="665962"/>
                </a:lnTo>
                <a:lnTo>
                  <a:pt x="3428172" y="665962"/>
                </a:lnTo>
                <a:cubicBezTo>
                  <a:pt x="3695540" y="665962"/>
                  <a:pt x="3912285" y="882707"/>
                  <a:pt x="3912285" y="1150075"/>
                </a:cubicBezTo>
                <a:lnTo>
                  <a:pt x="3912285" y="2061141"/>
                </a:lnTo>
                <a:lnTo>
                  <a:pt x="2398595" y="2061141"/>
                </a:lnTo>
                <a:lnTo>
                  <a:pt x="2398595" y="2204482"/>
                </a:lnTo>
                <a:lnTo>
                  <a:pt x="3912285" y="2204482"/>
                </a:lnTo>
                <a:lnTo>
                  <a:pt x="3912285" y="3086471"/>
                </a:lnTo>
                <a:cubicBezTo>
                  <a:pt x="3912285" y="3353839"/>
                  <a:pt x="3695540" y="3570584"/>
                  <a:pt x="3428172" y="3570584"/>
                </a:cubicBezTo>
                <a:lnTo>
                  <a:pt x="484113" y="3570584"/>
                </a:lnTo>
                <a:cubicBezTo>
                  <a:pt x="216745" y="3570584"/>
                  <a:pt x="0" y="3353839"/>
                  <a:pt x="0" y="3086471"/>
                </a:cubicBezTo>
                <a:lnTo>
                  <a:pt x="0" y="2204482"/>
                </a:lnTo>
                <a:lnTo>
                  <a:pt x="1495037" y="2204482"/>
                </a:lnTo>
                <a:lnTo>
                  <a:pt x="1495037" y="2061141"/>
                </a:lnTo>
                <a:lnTo>
                  <a:pt x="0" y="2061141"/>
                </a:lnTo>
                <a:lnTo>
                  <a:pt x="0" y="1150075"/>
                </a:lnTo>
                <a:cubicBezTo>
                  <a:pt x="0" y="882707"/>
                  <a:pt x="216745" y="665962"/>
                  <a:pt x="484113" y="665962"/>
                </a:cubicBezTo>
                <a:lnTo>
                  <a:pt x="1172598" y="665962"/>
                </a:lnTo>
                <a:lnTo>
                  <a:pt x="1172598" y="156020"/>
                </a:lnTo>
                <a:cubicBezTo>
                  <a:pt x="1172598" y="69853"/>
                  <a:pt x="1242451" y="0"/>
                  <a:pt x="132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Rounded Rectangle 24">
            <a:extLst>
              <a:ext uri="{FF2B5EF4-FFF2-40B4-BE49-F238E27FC236}">
                <a16:creationId xmlns:a16="http://schemas.microsoft.com/office/drawing/2014/main" id="{5C6B737B-60A3-46FE-B3F1-9485BAC068C5}"/>
              </a:ext>
            </a:extLst>
          </p:cNvPr>
          <p:cNvSpPr/>
          <p:nvPr/>
        </p:nvSpPr>
        <p:spPr>
          <a:xfrm>
            <a:off x="5339863" y="3563087"/>
            <a:ext cx="375422" cy="290481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4" name="Group 46">
            <a:extLst>
              <a:ext uri="{FF2B5EF4-FFF2-40B4-BE49-F238E27FC236}">
                <a16:creationId xmlns:a16="http://schemas.microsoft.com/office/drawing/2014/main" id="{72AA06EC-D260-458D-A58B-8B45E06D203F}"/>
              </a:ext>
            </a:extLst>
          </p:cNvPr>
          <p:cNvGrpSpPr/>
          <p:nvPr/>
        </p:nvGrpSpPr>
        <p:grpSpPr>
          <a:xfrm>
            <a:off x="4613544" y="4305897"/>
            <a:ext cx="1828061" cy="1661994"/>
            <a:chOff x="3017859" y="4283314"/>
            <a:chExt cx="1870812" cy="16619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F86310-2DCC-47E5-8770-1EAB16EC9D74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4CD084-2D01-458B-A32B-8AE627F2D3A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9">
            <a:extLst>
              <a:ext uri="{FF2B5EF4-FFF2-40B4-BE49-F238E27FC236}">
                <a16:creationId xmlns:a16="http://schemas.microsoft.com/office/drawing/2014/main" id="{87DD6626-BF6A-42FB-A660-F8AE5AD0CF24}"/>
              </a:ext>
            </a:extLst>
          </p:cNvPr>
          <p:cNvGrpSpPr/>
          <p:nvPr/>
        </p:nvGrpSpPr>
        <p:grpSpPr>
          <a:xfrm>
            <a:off x="2653671" y="4305897"/>
            <a:ext cx="1828061" cy="1661994"/>
            <a:chOff x="3017859" y="4283314"/>
            <a:chExt cx="1870812" cy="166199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153B26-2E6A-4ACD-ADF1-81E8E73B0302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57175A-8DE8-4218-AD9E-4AAD8E4832A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52">
            <a:extLst>
              <a:ext uri="{FF2B5EF4-FFF2-40B4-BE49-F238E27FC236}">
                <a16:creationId xmlns:a16="http://schemas.microsoft.com/office/drawing/2014/main" id="{54718D66-AA4D-457A-8816-FC5EC9AEAD23}"/>
              </a:ext>
            </a:extLst>
          </p:cNvPr>
          <p:cNvGrpSpPr/>
          <p:nvPr/>
        </p:nvGrpSpPr>
        <p:grpSpPr>
          <a:xfrm>
            <a:off x="693798" y="4305897"/>
            <a:ext cx="1828061" cy="1661994"/>
            <a:chOff x="3017859" y="4283314"/>
            <a:chExt cx="1870812" cy="166199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A61397-A59E-47C7-B48D-E115E1C581AA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21B129-58BA-4343-ACBD-5F86F19B126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E515C28-ECD2-48DE-86EA-47BF0E3278D7}"/>
              </a:ext>
            </a:extLst>
          </p:cNvPr>
          <p:cNvSpPr txBox="1"/>
          <p:nvPr/>
        </p:nvSpPr>
        <p:spPr>
          <a:xfrm>
            <a:off x="710132" y="2167847"/>
            <a:ext cx="4233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Oval 57">
            <a:extLst>
              <a:ext uri="{FF2B5EF4-FFF2-40B4-BE49-F238E27FC236}">
                <a16:creationId xmlns:a16="http://schemas.microsoft.com/office/drawing/2014/main" id="{D8F52FD2-D92C-40B0-AC21-519E31B03FF2}"/>
              </a:ext>
            </a:extLst>
          </p:cNvPr>
          <p:cNvSpPr/>
          <p:nvPr/>
        </p:nvSpPr>
        <p:spPr>
          <a:xfrm>
            <a:off x="11260351" y="3270906"/>
            <a:ext cx="118958" cy="11895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val 60">
            <a:extLst>
              <a:ext uri="{FF2B5EF4-FFF2-40B4-BE49-F238E27FC236}">
                <a16:creationId xmlns:a16="http://schemas.microsoft.com/office/drawing/2014/main" id="{8BAA39D8-11BE-459B-9D59-9A1C10C660F0}"/>
              </a:ext>
            </a:extLst>
          </p:cNvPr>
          <p:cNvSpPr/>
          <p:nvPr/>
        </p:nvSpPr>
        <p:spPr>
          <a:xfrm>
            <a:off x="10611763" y="3122470"/>
            <a:ext cx="150774" cy="15077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Freeform 53">
            <a:extLst>
              <a:ext uri="{FF2B5EF4-FFF2-40B4-BE49-F238E27FC236}">
                <a16:creationId xmlns:a16="http://schemas.microsoft.com/office/drawing/2014/main" id="{73B07FCE-3F38-4B63-83C9-019F6CE09298}"/>
              </a:ext>
            </a:extLst>
          </p:cNvPr>
          <p:cNvSpPr/>
          <p:nvPr/>
        </p:nvSpPr>
        <p:spPr>
          <a:xfrm rot="20386399">
            <a:off x="5243318" y="1389496"/>
            <a:ext cx="1367040" cy="1401636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06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F5AB4AD-FD0A-4CEB-9782-798F584910E9}"/>
              </a:ext>
            </a:extLst>
          </p:cNvPr>
          <p:cNvGrpSpPr/>
          <p:nvPr/>
        </p:nvGrpSpPr>
        <p:grpSpPr>
          <a:xfrm>
            <a:off x="3419061" y="3329455"/>
            <a:ext cx="2223511" cy="898718"/>
            <a:chOff x="1018902" y="288991"/>
            <a:chExt cx="777072" cy="898718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E24FCAD-CB4C-439B-94D7-5469E8FD770A}"/>
                </a:ext>
              </a:extLst>
            </p:cNvPr>
            <p:cNvSpPr/>
            <p:nvPr/>
          </p:nvSpPr>
          <p:spPr>
            <a:xfrm rot="5400000">
              <a:off x="1295098" y="1279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D3CDEB4-733D-440E-9DBB-7E408883555F}"/>
                </a:ext>
              </a:extLst>
            </p:cNvPr>
            <p:cNvSpPr/>
            <p:nvPr/>
          </p:nvSpPr>
          <p:spPr>
            <a:xfrm rot="5400000">
              <a:off x="1295098" y="23747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41446D1-8F05-485F-971D-ACA4F1B4780B}"/>
                </a:ext>
              </a:extLst>
            </p:cNvPr>
            <p:cNvSpPr/>
            <p:nvPr/>
          </p:nvSpPr>
          <p:spPr>
            <a:xfrm rot="5400000">
              <a:off x="1295098" y="462154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F3A4AD0-560A-4F9C-B219-51D74111F9D4}"/>
                </a:ext>
              </a:extLst>
            </p:cNvPr>
            <p:cNvSpPr/>
            <p:nvPr/>
          </p:nvSpPr>
          <p:spPr>
            <a:xfrm rot="5400000">
              <a:off x="1295098" y="686833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1CBEA0-116C-4D48-93B1-88B148E1B3A4}"/>
              </a:ext>
            </a:extLst>
          </p:cNvPr>
          <p:cNvGrpSpPr/>
          <p:nvPr/>
        </p:nvGrpSpPr>
        <p:grpSpPr>
          <a:xfrm rot="5400000">
            <a:off x="5150790" y="2301482"/>
            <a:ext cx="3055297" cy="3060678"/>
            <a:chOff x="4601988" y="1922958"/>
            <a:chExt cx="3055297" cy="3060678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D89C8429-0A31-4434-84AC-E880AD159F28}"/>
                </a:ext>
              </a:extLst>
            </p:cNvPr>
            <p:cNvSpPr/>
            <p:nvPr/>
          </p:nvSpPr>
          <p:spPr>
            <a:xfrm rot="16200000" flipH="1">
              <a:off x="6382325" y="3714069"/>
              <a:ext cx="828889" cy="988418"/>
            </a:xfrm>
            <a:custGeom>
              <a:avLst/>
              <a:gdLst/>
              <a:ahLst/>
              <a:cxnLst/>
              <a:rect l="l" t="t" r="r" b="b"/>
              <a:pathLst>
                <a:path w="694060" h="935571">
                  <a:moveTo>
                    <a:pt x="0" y="406646"/>
                  </a:moveTo>
                  <a:lnTo>
                    <a:pt x="0" y="935571"/>
                  </a:lnTo>
                  <a:lnTo>
                    <a:pt x="211832" y="935571"/>
                  </a:lnTo>
                  <a:lnTo>
                    <a:pt x="211832" y="444434"/>
                  </a:lnTo>
                  <a:cubicBezTo>
                    <a:pt x="211832" y="316040"/>
                    <a:pt x="315916" y="211956"/>
                    <a:pt x="444310" y="211956"/>
                  </a:cubicBezTo>
                  <a:lnTo>
                    <a:pt x="694060" y="211956"/>
                  </a:lnTo>
                  <a:lnTo>
                    <a:pt x="694060" y="0"/>
                  </a:lnTo>
                  <a:lnTo>
                    <a:pt x="406646" y="0"/>
                  </a:lnTo>
                  <a:cubicBezTo>
                    <a:pt x="182062" y="0"/>
                    <a:pt x="0" y="182062"/>
                    <a:pt x="0" y="4066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ounded Rectangle 15">
              <a:extLst>
                <a:ext uri="{FF2B5EF4-FFF2-40B4-BE49-F238E27FC236}">
                  <a16:creationId xmlns:a16="http://schemas.microsoft.com/office/drawing/2014/main" id="{F7040FD2-C819-444C-998D-9767E69DC035}"/>
                </a:ext>
              </a:extLst>
            </p:cNvPr>
            <p:cNvSpPr/>
            <p:nvPr/>
          </p:nvSpPr>
          <p:spPr>
            <a:xfrm rot="5400000">
              <a:off x="4696834" y="3724759"/>
              <a:ext cx="1462777" cy="845639"/>
            </a:xfrm>
            <a:custGeom>
              <a:avLst/>
              <a:gdLst/>
              <a:ahLst/>
              <a:cxnLst/>
              <a:rect l="l" t="t" r="r" b="b"/>
              <a:pathLst>
                <a:path w="1462777" h="845639">
                  <a:moveTo>
                    <a:pt x="0" y="845639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1462777" y="0"/>
                  </a:lnTo>
                  <a:lnTo>
                    <a:pt x="1462777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845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Rounded Rectangle 15">
              <a:extLst>
                <a:ext uri="{FF2B5EF4-FFF2-40B4-BE49-F238E27FC236}">
                  <a16:creationId xmlns:a16="http://schemas.microsoft.com/office/drawing/2014/main" id="{1D27423A-A711-4DA6-A950-D65A817948AB}"/>
                </a:ext>
              </a:extLst>
            </p:cNvPr>
            <p:cNvSpPr/>
            <p:nvPr/>
          </p:nvSpPr>
          <p:spPr>
            <a:xfrm rot="5400000">
              <a:off x="4421262" y="2622616"/>
              <a:ext cx="2430055" cy="1330318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ounded Rectangle 15">
              <a:extLst>
                <a:ext uri="{FF2B5EF4-FFF2-40B4-BE49-F238E27FC236}">
                  <a16:creationId xmlns:a16="http://schemas.microsoft.com/office/drawing/2014/main" id="{C8F2BB7E-ED81-4834-B3F1-04D7DA475A71}"/>
                </a:ext>
              </a:extLst>
            </p:cNvPr>
            <p:cNvSpPr/>
            <p:nvPr/>
          </p:nvSpPr>
          <p:spPr>
            <a:xfrm rot="16200000" flipH="1">
              <a:off x="5347743" y="3175986"/>
              <a:ext cx="2310950" cy="1304349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Isosceles Triangle 20">
              <a:extLst>
                <a:ext uri="{FF2B5EF4-FFF2-40B4-BE49-F238E27FC236}">
                  <a16:creationId xmlns:a16="http://schemas.microsoft.com/office/drawing/2014/main" id="{AEB555F2-C9E4-4FCC-881E-3ADB5BAED057}"/>
                </a:ext>
              </a:extLst>
            </p:cNvPr>
            <p:cNvSpPr/>
            <p:nvPr/>
          </p:nvSpPr>
          <p:spPr>
            <a:xfrm rot="5400000">
              <a:off x="7015444" y="2566125"/>
              <a:ext cx="519134" cy="4475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Isosceles Triangle 74">
              <a:extLst>
                <a:ext uri="{FF2B5EF4-FFF2-40B4-BE49-F238E27FC236}">
                  <a16:creationId xmlns:a16="http://schemas.microsoft.com/office/drawing/2014/main" id="{9C41A4B0-B072-460A-9F91-CB8ED85E888E}"/>
                </a:ext>
              </a:extLst>
            </p:cNvPr>
            <p:cNvSpPr/>
            <p:nvPr/>
          </p:nvSpPr>
          <p:spPr>
            <a:xfrm rot="5400000">
              <a:off x="7173954" y="3692286"/>
              <a:ext cx="519134" cy="44752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Isosceles Triangle 75">
              <a:extLst>
                <a:ext uri="{FF2B5EF4-FFF2-40B4-BE49-F238E27FC236}">
                  <a16:creationId xmlns:a16="http://schemas.microsoft.com/office/drawing/2014/main" id="{A879D3AF-0C68-4CEC-9DF1-8C359F3FA027}"/>
                </a:ext>
              </a:extLst>
            </p:cNvPr>
            <p:cNvSpPr/>
            <p:nvPr/>
          </p:nvSpPr>
          <p:spPr>
            <a:xfrm rot="16200000">
              <a:off x="4566185" y="3308031"/>
              <a:ext cx="519134" cy="4475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76">
              <a:extLst>
                <a:ext uri="{FF2B5EF4-FFF2-40B4-BE49-F238E27FC236}">
                  <a16:creationId xmlns:a16="http://schemas.microsoft.com/office/drawing/2014/main" id="{59A58FCD-03AB-4776-99B3-C9BFE3F465E1}"/>
                </a:ext>
              </a:extLst>
            </p:cNvPr>
            <p:cNvSpPr/>
            <p:nvPr/>
          </p:nvSpPr>
          <p:spPr>
            <a:xfrm rot="16200000">
              <a:off x="4692409" y="1958761"/>
              <a:ext cx="519134" cy="44752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78">
            <a:extLst>
              <a:ext uri="{FF2B5EF4-FFF2-40B4-BE49-F238E27FC236}">
                <a16:creationId xmlns:a16="http://schemas.microsoft.com/office/drawing/2014/main" id="{EB243608-850E-43DB-A84C-B361B1FE4AAE}"/>
              </a:ext>
            </a:extLst>
          </p:cNvPr>
          <p:cNvGrpSpPr/>
          <p:nvPr/>
        </p:nvGrpSpPr>
        <p:grpSpPr>
          <a:xfrm>
            <a:off x="7811547" y="4854663"/>
            <a:ext cx="3533077" cy="884120"/>
            <a:chOff x="270024" y="1671304"/>
            <a:chExt cx="3180864" cy="8929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0ABC3F-C7B5-4626-8C88-7B8616B425FE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76865C-4DE9-49CD-8437-5CB745E5793C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81">
            <a:extLst>
              <a:ext uri="{FF2B5EF4-FFF2-40B4-BE49-F238E27FC236}">
                <a16:creationId xmlns:a16="http://schemas.microsoft.com/office/drawing/2014/main" id="{4E1550D2-80E7-434E-B89A-2EAB045ECA5E}"/>
              </a:ext>
            </a:extLst>
          </p:cNvPr>
          <p:cNvGrpSpPr/>
          <p:nvPr/>
        </p:nvGrpSpPr>
        <p:grpSpPr>
          <a:xfrm>
            <a:off x="8208776" y="1904525"/>
            <a:ext cx="3533077" cy="884120"/>
            <a:chOff x="270024" y="1671304"/>
            <a:chExt cx="3180864" cy="89296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4572A9-C48F-4027-8EA0-F044F5923B28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3E150-37FC-4239-B330-8406F74C7E04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84">
            <a:extLst>
              <a:ext uri="{FF2B5EF4-FFF2-40B4-BE49-F238E27FC236}">
                <a16:creationId xmlns:a16="http://schemas.microsoft.com/office/drawing/2014/main" id="{963A5577-967C-4BAB-9017-6EDE9AD7971C}"/>
              </a:ext>
            </a:extLst>
          </p:cNvPr>
          <p:cNvGrpSpPr/>
          <p:nvPr/>
        </p:nvGrpSpPr>
        <p:grpSpPr>
          <a:xfrm>
            <a:off x="2809726" y="1694134"/>
            <a:ext cx="3493848" cy="884120"/>
            <a:chOff x="270024" y="1671304"/>
            <a:chExt cx="3180864" cy="8929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C8FD22-F7FC-4D00-A1FF-CA5060948EC9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493D04-DA7D-44F3-A13B-7546DE853185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87">
            <a:extLst>
              <a:ext uri="{FF2B5EF4-FFF2-40B4-BE49-F238E27FC236}">
                <a16:creationId xmlns:a16="http://schemas.microsoft.com/office/drawing/2014/main" id="{262E20F2-2C47-4B8F-980A-7DACEAFE2FB3}"/>
              </a:ext>
            </a:extLst>
          </p:cNvPr>
          <p:cNvGrpSpPr/>
          <p:nvPr/>
        </p:nvGrpSpPr>
        <p:grpSpPr>
          <a:xfrm>
            <a:off x="2421193" y="5055207"/>
            <a:ext cx="3493848" cy="884120"/>
            <a:chOff x="270024" y="1671304"/>
            <a:chExt cx="3180864" cy="8929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2A0F23-F78F-42D0-AC4A-5D8B618E2A92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6790E3-F349-44A6-92E2-AD79013E15E7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Freeform 53">
            <a:extLst>
              <a:ext uri="{FF2B5EF4-FFF2-40B4-BE49-F238E27FC236}">
                <a16:creationId xmlns:a16="http://schemas.microsoft.com/office/drawing/2014/main" id="{F5380CAB-DE6C-42F3-99EA-D746B287F025}"/>
              </a:ext>
            </a:extLst>
          </p:cNvPr>
          <p:cNvSpPr/>
          <p:nvPr/>
        </p:nvSpPr>
        <p:spPr>
          <a:xfrm rot="18766070">
            <a:off x="1219354" y="2441802"/>
            <a:ext cx="2517815" cy="258153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43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3">
            <a:extLst>
              <a:ext uri="{FF2B5EF4-FFF2-40B4-BE49-F238E27FC236}">
                <a16:creationId xmlns:a16="http://schemas.microsoft.com/office/drawing/2014/main" id="{52387636-849D-4E38-9A34-973B39808F47}"/>
              </a:ext>
            </a:extLst>
          </p:cNvPr>
          <p:cNvSpPr/>
          <p:nvPr/>
        </p:nvSpPr>
        <p:spPr>
          <a:xfrm rot="5639961">
            <a:off x="10753917" y="543015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3 w 2296406"/>
              <a:gd name="connsiteY2" fmla="*/ 2095901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674269" y="4394401"/>
            <a:ext cx="843767" cy="843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674269" y="3244505"/>
            <a:ext cx="843767" cy="8437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5674269" y="5544297"/>
            <a:ext cx="843767" cy="843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val 47"/>
          <p:cNvSpPr/>
          <p:nvPr/>
        </p:nvSpPr>
        <p:spPr>
          <a:xfrm>
            <a:off x="5674269" y="2094609"/>
            <a:ext cx="843767" cy="8437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818748" y="2127424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818748" y="3272208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818748" y="4424149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B5BD3E-B3FB-4FA4-8DBD-EC0CA1F18F7C}"/>
              </a:ext>
            </a:extLst>
          </p:cNvPr>
          <p:cNvGrpSpPr/>
          <p:nvPr/>
        </p:nvGrpSpPr>
        <p:grpSpPr>
          <a:xfrm>
            <a:off x="6818748" y="5574045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:a16="http://schemas.microsoft.com/office/drawing/2014/main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2EA00B9D-30AB-4758-8E60-B93855ED9AA2}"/>
              </a:ext>
            </a:extLst>
          </p:cNvPr>
          <p:cNvSpPr txBox="1">
            <a:spLocks/>
          </p:cNvSpPr>
          <p:nvPr/>
        </p:nvSpPr>
        <p:spPr>
          <a:xfrm>
            <a:off x="6925775" y="572109"/>
            <a:ext cx="3069256" cy="12085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dirty="0">
                <a:solidFill>
                  <a:schemeClr val="accent1"/>
                </a:solidFill>
              </a:rPr>
              <a:t>Portfolio</a:t>
            </a:r>
            <a:r>
              <a:rPr lang="en-US" altLang="ko-KR" sz="3600" dirty="0">
                <a:solidFill>
                  <a:srgbClr val="F0AD16"/>
                </a:solidFill>
              </a:rPr>
              <a:t> </a:t>
            </a:r>
            <a:r>
              <a:rPr lang="en-US" altLang="ko-KR" sz="3600" dirty="0"/>
              <a:t>Presentation</a:t>
            </a:r>
            <a:endParaRPr lang="ko-KR" altLang="en-US" sz="3600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6D573F1E-1A47-4218-A246-B0D7E2469A32}"/>
              </a:ext>
            </a:extLst>
          </p:cNvPr>
          <p:cNvSpPr/>
          <p:nvPr/>
        </p:nvSpPr>
        <p:spPr>
          <a:xfrm>
            <a:off x="5896325" y="4668063"/>
            <a:ext cx="411575" cy="3140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id="{89CC0BE7-C082-4EC9-A340-E40BC66BF2AC}"/>
              </a:ext>
            </a:extLst>
          </p:cNvPr>
          <p:cNvSpPr/>
          <p:nvPr/>
        </p:nvSpPr>
        <p:spPr>
          <a:xfrm>
            <a:off x="5883479" y="2357887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D9369514-D089-4005-A996-F34A08FA82F2}"/>
              </a:ext>
            </a:extLst>
          </p:cNvPr>
          <p:cNvSpPr/>
          <p:nvPr/>
        </p:nvSpPr>
        <p:spPr>
          <a:xfrm>
            <a:off x="5897901" y="3472960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1821E4F1-EDE2-48E8-B3A6-8D150C8977C2}"/>
              </a:ext>
            </a:extLst>
          </p:cNvPr>
          <p:cNvSpPr/>
          <p:nvPr/>
        </p:nvSpPr>
        <p:spPr>
          <a:xfrm>
            <a:off x="5883479" y="5836772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A2CECF-18CE-447F-AB7D-20B09AF2094F}"/>
              </a:ext>
            </a:extLst>
          </p:cNvPr>
          <p:cNvGrpSpPr/>
          <p:nvPr/>
        </p:nvGrpSpPr>
        <p:grpSpPr>
          <a:xfrm>
            <a:off x="8667339" y="1146304"/>
            <a:ext cx="2157467" cy="887647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D57D6F2-D918-469D-9CDF-DF7181FF6124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5DB867A8-17F0-4C93-8A46-2363996343E6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DFA9ADE-6719-449A-BCEC-9B66D39B566F}"/>
              </a:ext>
            </a:extLst>
          </p:cNvPr>
          <p:cNvGrpSpPr/>
          <p:nvPr/>
        </p:nvGrpSpPr>
        <p:grpSpPr>
          <a:xfrm flipV="1">
            <a:off x="9062115" y="2392931"/>
            <a:ext cx="2147470" cy="1535158"/>
            <a:chOff x="8567658" y="3512928"/>
            <a:chExt cx="2147470" cy="1535158"/>
          </a:xfrm>
          <a:solidFill>
            <a:schemeClr val="accent4"/>
          </a:solidFill>
        </p:grpSpPr>
        <p:sp>
          <p:nvSpPr>
            <p:cNvPr id="6" name="Pentagon 4">
              <a:extLst>
                <a:ext uri="{FF2B5EF4-FFF2-40B4-BE49-F238E27FC236}">
                  <a16:creationId xmlns:a16="http://schemas.microsoft.com/office/drawing/2014/main" id="{8E6735F1-6CA0-4830-BA17-6EE956251A6A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Donut 5">
              <a:extLst>
                <a:ext uri="{FF2B5EF4-FFF2-40B4-BE49-F238E27FC236}">
                  <a16:creationId xmlns:a16="http://schemas.microsoft.com/office/drawing/2014/main" id="{C2E2A9B8-2482-4181-9C4C-6ADFEFDF13FB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189D70A-12FD-4989-A575-AF6AC9A60C5A}"/>
              </a:ext>
            </a:extLst>
          </p:cNvPr>
          <p:cNvGrpSpPr/>
          <p:nvPr/>
        </p:nvGrpSpPr>
        <p:grpSpPr>
          <a:xfrm>
            <a:off x="7077229" y="3606450"/>
            <a:ext cx="2147470" cy="1535158"/>
            <a:chOff x="4559990" y="3542972"/>
            <a:chExt cx="2147470" cy="1535158"/>
          </a:xfrm>
          <a:solidFill>
            <a:schemeClr val="accent3"/>
          </a:solidFill>
        </p:grpSpPr>
        <p:sp>
          <p:nvSpPr>
            <p:cNvPr id="9" name="Pentagon 7">
              <a:extLst>
                <a:ext uri="{FF2B5EF4-FFF2-40B4-BE49-F238E27FC236}">
                  <a16:creationId xmlns:a16="http://schemas.microsoft.com/office/drawing/2014/main" id="{22734BC3-135C-43FB-A8E8-11501F379232}"/>
                </a:ext>
              </a:extLst>
            </p:cNvPr>
            <p:cNvSpPr/>
            <p:nvPr/>
          </p:nvSpPr>
          <p:spPr>
            <a:xfrm>
              <a:off x="4559990" y="3542972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Donut 8">
              <a:extLst>
                <a:ext uri="{FF2B5EF4-FFF2-40B4-BE49-F238E27FC236}">
                  <a16:creationId xmlns:a16="http://schemas.microsoft.com/office/drawing/2014/main" id="{D676CEF2-57EE-42F1-8E87-8C30C7C84FE3}"/>
                </a:ext>
              </a:extLst>
            </p:cNvPr>
            <p:cNvSpPr/>
            <p:nvPr/>
          </p:nvSpPr>
          <p:spPr>
            <a:xfrm>
              <a:off x="4824734" y="3626395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853DD214-BAA3-4CF8-BF90-4A0D1AC7A634}"/>
              </a:ext>
            </a:extLst>
          </p:cNvPr>
          <p:cNvGrpSpPr/>
          <p:nvPr/>
        </p:nvGrpSpPr>
        <p:grpSpPr>
          <a:xfrm flipV="1">
            <a:off x="5092343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12" name="Pentagon 10">
              <a:extLst>
                <a:ext uri="{FF2B5EF4-FFF2-40B4-BE49-F238E27FC236}">
                  <a16:creationId xmlns:a16="http://schemas.microsoft.com/office/drawing/2014/main" id="{02587BAD-E078-4BF9-A34D-A1F6DEE0AB9B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Donut 11">
              <a:extLst>
                <a:ext uri="{FF2B5EF4-FFF2-40B4-BE49-F238E27FC236}">
                  <a16:creationId xmlns:a16="http://schemas.microsoft.com/office/drawing/2014/main" id="{55C827C9-1E88-4317-B735-813FB9538564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EC433057-C6E1-4A0D-BEA9-9B16667F9190}"/>
              </a:ext>
            </a:extLst>
          </p:cNvPr>
          <p:cNvGrpSpPr/>
          <p:nvPr/>
        </p:nvGrpSpPr>
        <p:grpSpPr>
          <a:xfrm>
            <a:off x="3107457" y="3608786"/>
            <a:ext cx="2147470" cy="1535158"/>
            <a:chOff x="552322" y="3573016"/>
            <a:chExt cx="2147470" cy="1535158"/>
          </a:xfrm>
          <a:solidFill>
            <a:schemeClr val="accent1"/>
          </a:solidFill>
        </p:grpSpPr>
        <p:sp>
          <p:nvSpPr>
            <p:cNvPr id="15" name="Pentagon 13">
              <a:extLst>
                <a:ext uri="{FF2B5EF4-FFF2-40B4-BE49-F238E27FC236}">
                  <a16:creationId xmlns:a16="http://schemas.microsoft.com/office/drawing/2014/main" id="{A91B20BC-6193-4F19-BE13-658840DBD4E4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Donut 14">
              <a:extLst>
                <a:ext uri="{FF2B5EF4-FFF2-40B4-BE49-F238E27FC236}">
                  <a16:creationId xmlns:a16="http://schemas.microsoft.com/office/drawing/2014/main" id="{ED549350-93F0-49F3-BA7A-7C3AEF9F45FF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14E9A715-094F-4F25-BAD4-D714CEF5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887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7CD360C0-4D01-46FF-926A-AB2801C83999}"/>
              </a:ext>
            </a:extLst>
          </p:cNvPr>
          <p:cNvGrpSpPr/>
          <p:nvPr/>
        </p:nvGrpSpPr>
        <p:grpSpPr>
          <a:xfrm>
            <a:off x="9184127" y="4081584"/>
            <a:ext cx="1786710" cy="1749622"/>
            <a:chOff x="2543198" y="4388490"/>
            <a:chExt cx="2577763" cy="13691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16DA0F-58A4-48B7-A10F-FC84D3A36A3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C22D21-DE14-4C1B-8361-98D02AE5E12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id="{AAB0F2DE-237C-4BBC-83F5-42FA9FAA9BEA}"/>
              </a:ext>
            </a:extLst>
          </p:cNvPr>
          <p:cNvGrpSpPr/>
          <p:nvPr/>
        </p:nvGrpSpPr>
        <p:grpSpPr>
          <a:xfrm>
            <a:off x="5200146" y="4081584"/>
            <a:ext cx="1786710" cy="1749622"/>
            <a:chOff x="2543198" y="4388490"/>
            <a:chExt cx="2577763" cy="13691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68238-5BA7-4AEA-BAC4-B28486DC5831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7DFC6B-65FD-4008-9A62-4B8F6D3B0ED6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id="{17BBAF58-DF76-4885-9918-D22247540BD4}"/>
              </a:ext>
            </a:extLst>
          </p:cNvPr>
          <p:cNvGrpSpPr/>
          <p:nvPr/>
        </p:nvGrpSpPr>
        <p:grpSpPr>
          <a:xfrm>
            <a:off x="3208155" y="1671332"/>
            <a:ext cx="1786710" cy="1749622"/>
            <a:chOff x="2543198" y="4388490"/>
            <a:chExt cx="2577763" cy="13691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174637-F501-42F2-A60F-14E6872AED7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790DE7-8F54-4DB2-9294-64D90B538ED9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:a16="http://schemas.microsoft.com/office/drawing/2014/main" id="{1B9870FB-3380-4E79-80A8-597D5862E734}"/>
              </a:ext>
            </a:extLst>
          </p:cNvPr>
          <p:cNvGrpSpPr/>
          <p:nvPr/>
        </p:nvGrpSpPr>
        <p:grpSpPr>
          <a:xfrm>
            <a:off x="7192137" y="1671332"/>
            <a:ext cx="1786710" cy="1749622"/>
            <a:chOff x="2543198" y="4388490"/>
            <a:chExt cx="2577763" cy="13691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D38D08-33E8-4338-ABD4-73511DDFB1FB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72CE98-048E-4FCE-A601-8683681E4BA5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87411A99-AB2F-4937-A0DB-982F98695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78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F78819F9-C01A-4099-833B-F0E27345A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6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:a16="http://schemas.microsoft.com/office/drawing/2014/main" id="{8664118E-DE06-434E-84E2-690B7860E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85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id="{72B33D27-01C5-455B-9DBB-E9C1234D2A5A}"/>
              </a:ext>
            </a:extLst>
          </p:cNvPr>
          <p:cNvGrpSpPr/>
          <p:nvPr/>
        </p:nvGrpSpPr>
        <p:grpSpPr>
          <a:xfrm flipV="1">
            <a:off x="1118908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34" name="Pentagon 10">
              <a:extLst>
                <a:ext uri="{FF2B5EF4-FFF2-40B4-BE49-F238E27FC236}">
                  <a16:creationId xmlns:a16="http://schemas.microsoft.com/office/drawing/2014/main" id="{5484C871-9979-46D6-B5A4-D7912EBF5FA4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Donut 11">
              <a:extLst>
                <a:ext uri="{FF2B5EF4-FFF2-40B4-BE49-F238E27FC236}">
                  <a16:creationId xmlns:a16="http://schemas.microsoft.com/office/drawing/2014/main" id="{F26D71BC-7ECC-41B9-A2B2-9AE22E7CCC7A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22">
            <a:extLst>
              <a:ext uri="{FF2B5EF4-FFF2-40B4-BE49-F238E27FC236}">
                <a16:creationId xmlns:a16="http://schemas.microsoft.com/office/drawing/2014/main" id="{C908AE01-1DC1-4522-B327-1C27ECE74A37}"/>
              </a:ext>
            </a:extLst>
          </p:cNvPr>
          <p:cNvGrpSpPr/>
          <p:nvPr/>
        </p:nvGrpSpPr>
        <p:grpSpPr>
          <a:xfrm>
            <a:off x="1216164" y="4051881"/>
            <a:ext cx="1786710" cy="1749622"/>
            <a:chOff x="2543198" y="4388490"/>
            <a:chExt cx="2577763" cy="136917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CACC1-C6F4-4F5A-AC9A-3155278DC80C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04114A-B144-4853-BABE-C44C2D26FA8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직사각형 113">
            <a:extLst>
              <a:ext uri="{FF2B5EF4-FFF2-40B4-BE49-F238E27FC236}">
                <a16:creationId xmlns:a16="http://schemas.microsoft.com/office/drawing/2014/main" id="{ACADB145-AD05-406C-AF8C-DE7422A89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896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ounded Rectangle 5">
            <a:extLst>
              <a:ext uri="{FF2B5EF4-FFF2-40B4-BE49-F238E27FC236}">
                <a16:creationId xmlns:a16="http://schemas.microsoft.com/office/drawing/2014/main" id="{C825BEE8-847B-4D3F-8694-D1E9615E2B81}"/>
              </a:ext>
            </a:extLst>
          </p:cNvPr>
          <p:cNvSpPr/>
          <p:nvPr/>
        </p:nvSpPr>
        <p:spPr>
          <a:xfrm flipH="1">
            <a:off x="3886270" y="4260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Teardrop 1">
            <a:extLst>
              <a:ext uri="{FF2B5EF4-FFF2-40B4-BE49-F238E27FC236}">
                <a16:creationId xmlns:a16="http://schemas.microsoft.com/office/drawing/2014/main" id="{ED93650B-5701-4C54-8443-E22DF7B4D770}"/>
              </a:ext>
            </a:extLst>
          </p:cNvPr>
          <p:cNvSpPr/>
          <p:nvPr/>
        </p:nvSpPr>
        <p:spPr>
          <a:xfrm rot="18805991">
            <a:off x="7873219" y="4197077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Rectangle 130">
            <a:extLst>
              <a:ext uri="{FF2B5EF4-FFF2-40B4-BE49-F238E27FC236}">
                <a16:creationId xmlns:a16="http://schemas.microsoft.com/office/drawing/2014/main" id="{9B868CE4-01C2-4808-A679-8D833CB05230}"/>
              </a:ext>
            </a:extLst>
          </p:cNvPr>
          <p:cNvSpPr/>
          <p:nvPr/>
        </p:nvSpPr>
        <p:spPr>
          <a:xfrm>
            <a:off x="5926801" y="29484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568D8739-8607-4ECA-9881-E3DC4A0C8A63}"/>
              </a:ext>
            </a:extLst>
          </p:cNvPr>
          <p:cNvSpPr/>
          <p:nvPr/>
        </p:nvSpPr>
        <p:spPr>
          <a:xfrm>
            <a:off x="1919013" y="289610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Block Arc 25">
            <a:extLst>
              <a:ext uri="{FF2B5EF4-FFF2-40B4-BE49-F238E27FC236}">
                <a16:creationId xmlns:a16="http://schemas.microsoft.com/office/drawing/2014/main" id="{7B66BC02-626F-4473-9631-DAB6022A01E4}"/>
              </a:ext>
            </a:extLst>
          </p:cNvPr>
          <p:cNvSpPr>
            <a:spLocks noChangeAspect="1"/>
          </p:cNvSpPr>
          <p:nvPr/>
        </p:nvSpPr>
        <p:spPr>
          <a:xfrm>
            <a:off x="9933595" y="2896727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74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50D9BB-FF82-4AC0-B8BC-AAFE878A8F33}"/>
              </a:ext>
            </a:extLst>
          </p:cNvPr>
          <p:cNvGrpSpPr/>
          <p:nvPr/>
        </p:nvGrpSpPr>
        <p:grpSpPr>
          <a:xfrm>
            <a:off x="955498" y="1673229"/>
            <a:ext cx="10243244" cy="3281791"/>
            <a:chOff x="701891" y="1416378"/>
            <a:chExt cx="7702455" cy="3281791"/>
          </a:xfrm>
        </p:grpSpPr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FCE0D8FA-E34C-49BE-9B8B-BFC3483B1DA4}"/>
                </a:ext>
              </a:extLst>
            </p:cNvPr>
            <p:cNvSpPr/>
            <p:nvPr/>
          </p:nvSpPr>
          <p:spPr>
            <a:xfrm>
              <a:off x="701891" y="3762065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1BF5F8EB-57C4-4D35-A389-474A2AE44B44}"/>
                </a:ext>
              </a:extLst>
            </p:cNvPr>
            <p:cNvSpPr/>
            <p:nvPr/>
          </p:nvSpPr>
          <p:spPr>
            <a:xfrm>
              <a:off x="2319100" y="3144156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042C596F-33C0-4942-95EC-7EAAF7B115D0}"/>
                </a:ext>
              </a:extLst>
            </p:cNvPr>
            <p:cNvSpPr/>
            <p:nvPr/>
          </p:nvSpPr>
          <p:spPr>
            <a:xfrm>
              <a:off x="2318566" y="3084211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C6C48F77-35BE-484C-84C2-9AF2A8229B31}"/>
                </a:ext>
              </a:extLst>
            </p:cNvPr>
            <p:cNvSpPr/>
            <p:nvPr/>
          </p:nvSpPr>
          <p:spPr>
            <a:xfrm>
              <a:off x="3923988" y="247584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E38D4497-84B4-4543-A304-4A4F1941EB45}"/>
                </a:ext>
              </a:extLst>
            </p:cNvPr>
            <p:cNvSpPr/>
            <p:nvPr/>
          </p:nvSpPr>
          <p:spPr>
            <a:xfrm>
              <a:off x="3911573" y="2408004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9B88F9A-1BE4-4525-A746-AAB8D9877A94}"/>
                </a:ext>
              </a:extLst>
            </p:cNvPr>
            <p:cNvSpPr/>
            <p:nvPr/>
          </p:nvSpPr>
          <p:spPr>
            <a:xfrm>
              <a:off x="5532246" y="174776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Right Arrow 9">
              <a:extLst>
                <a:ext uri="{FF2B5EF4-FFF2-40B4-BE49-F238E27FC236}">
                  <a16:creationId xmlns:a16="http://schemas.microsoft.com/office/drawing/2014/main" id="{23223BCA-935B-42A8-9890-22D962FD18AB}"/>
                </a:ext>
              </a:extLst>
            </p:cNvPr>
            <p:cNvSpPr/>
            <p:nvPr/>
          </p:nvSpPr>
          <p:spPr>
            <a:xfrm>
              <a:off x="5520835" y="1416378"/>
              <a:ext cx="2883511" cy="1492744"/>
            </a:xfrm>
            <a:prstGeom prst="rightArrow">
              <a:avLst>
                <a:gd name="adj1" fmla="val 63870"/>
                <a:gd name="adj2" fmla="val 500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7A8D7DE-BE9A-443C-9C77-E02140989C13}"/>
              </a:ext>
            </a:extLst>
          </p:cNvPr>
          <p:cNvSpPr txBox="1"/>
          <p:nvPr/>
        </p:nvSpPr>
        <p:spPr>
          <a:xfrm>
            <a:off x="1893213" y="404467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3985FD-BB70-499F-831D-19FE7DF0F4AA}"/>
              </a:ext>
            </a:extLst>
          </p:cNvPr>
          <p:cNvSpPr txBox="1"/>
          <p:nvPr/>
        </p:nvSpPr>
        <p:spPr>
          <a:xfrm>
            <a:off x="4020425" y="3357250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150D69-8FC6-4DCC-BD82-ED46FB338790}"/>
              </a:ext>
            </a:extLst>
          </p:cNvPr>
          <p:cNvSpPr txBox="1"/>
          <p:nvPr/>
        </p:nvSpPr>
        <p:spPr>
          <a:xfrm>
            <a:off x="6077541" y="2690996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4165AD-8B7D-4E1D-B35F-B5007738CB1F}"/>
              </a:ext>
            </a:extLst>
          </p:cNvPr>
          <p:cNvSpPr txBox="1"/>
          <p:nvPr/>
        </p:nvSpPr>
        <p:spPr>
          <a:xfrm>
            <a:off x="8530319" y="196900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직사각형 113">
            <a:extLst>
              <a:ext uri="{FF2B5EF4-FFF2-40B4-BE49-F238E27FC236}">
                <a16:creationId xmlns:a16="http://schemas.microsoft.com/office/drawing/2014/main" id="{49500E4B-A4C6-4AD8-9BEE-5F019B639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488" y="4605877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113">
            <a:extLst>
              <a:ext uri="{FF2B5EF4-FFF2-40B4-BE49-F238E27FC236}">
                <a16:creationId xmlns:a16="http://schemas.microsoft.com/office/drawing/2014/main" id="{B9759E44-46EE-476F-8C1A-2913EAF9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0" y="3906595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직사각형 113">
            <a:extLst>
              <a:ext uri="{FF2B5EF4-FFF2-40B4-BE49-F238E27FC236}">
                <a16:creationId xmlns:a16="http://schemas.microsoft.com/office/drawing/2014/main" id="{1C3B1910-B271-4EF8-8434-716B8C23D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816" y="322848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직사각형 113">
            <a:extLst>
              <a:ext uri="{FF2B5EF4-FFF2-40B4-BE49-F238E27FC236}">
                <a16:creationId xmlns:a16="http://schemas.microsoft.com/office/drawing/2014/main" id="{E69382B3-F33A-4E43-85B3-CD2328B2B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95" y="2494643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Group 19">
            <a:extLst>
              <a:ext uri="{FF2B5EF4-FFF2-40B4-BE49-F238E27FC236}">
                <a16:creationId xmlns:a16="http://schemas.microsoft.com/office/drawing/2014/main" id="{69AB2F68-6347-4787-940E-289E6F6CEAAD}"/>
              </a:ext>
            </a:extLst>
          </p:cNvPr>
          <p:cNvGrpSpPr/>
          <p:nvPr/>
        </p:nvGrpSpPr>
        <p:grpSpPr>
          <a:xfrm>
            <a:off x="6014869" y="3858198"/>
            <a:ext cx="2478066" cy="850180"/>
            <a:chOff x="2551705" y="4283314"/>
            <a:chExt cx="1821094" cy="85018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AB1938-928F-436B-B20E-9F2A9B9002D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2000858-D6AE-4756-8143-D7721825E2D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22">
            <a:extLst>
              <a:ext uri="{FF2B5EF4-FFF2-40B4-BE49-F238E27FC236}">
                <a16:creationId xmlns:a16="http://schemas.microsoft.com/office/drawing/2014/main" id="{428F4501-796B-470A-91DA-80535C162B3B}"/>
              </a:ext>
            </a:extLst>
          </p:cNvPr>
          <p:cNvGrpSpPr/>
          <p:nvPr/>
        </p:nvGrpSpPr>
        <p:grpSpPr>
          <a:xfrm>
            <a:off x="955498" y="5219185"/>
            <a:ext cx="2588557" cy="850180"/>
            <a:chOff x="2551705" y="4283314"/>
            <a:chExt cx="1821094" cy="85018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98DA4B-7A6A-48B8-95CE-25154774B88B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116A4-3D0B-454E-9F5A-85A4F1BBB4D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25">
            <a:extLst>
              <a:ext uri="{FF2B5EF4-FFF2-40B4-BE49-F238E27FC236}">
                <a16:creationId xmlns:a16="http://schemas.microsoft.com/office/drawing/2014/main" id="{3A5B979A-DE43-47BE-AF96-79CBF88D2577}"/>
              </a:ext>
            </a:extLst>
          </p:cNvPr>
          <p:cNvGrpSpPr/>
          <p:nvPr/>
        </p:nvGrpSpPr>
        <p:grpSpPr>
          <a:xfrm>
            <a:off x="3851255" y="4540526"/>
            <a:ext cx="2478066" cy="850180"/>
            <a:chOff x="2551705" y="4283314"/>
            <a:chExt cx="1821094" cy="85018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795609F-02D8-47F0-87FD-1BA2CC7B4160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4677CF-C462-46FF-92CF-36C213FA00B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28">
            <a:extLst>
              <a:ext uri="{FF2B5EF4-FFF2-40B4-BE49-F238E27FC236}">
                <a16:creationId xmlns:a16="http://schemas.microsoft.com/office/drawing/2014/main" id="{32FCD935-AE9E-48C7-A667-294BFD0E88F5}"/>
              </a:ext>
            </a:extLst>
          </p:cNvPr>
          <p:cNvGrpSpPr/>
          <p:nvPr/>
        </p:nvGrpSpPr>
        <p:grpSpPr>
          <a:xfrm>
            <a:off x="8178482" y="3175869"/>
            <a:ext cx="2478066" cy="850180"/>
            <a:chOff x="2551705" y="4283314"/>
            <a:chExt cx="1821094" cy="85018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8D33132-F6DD-43A7-8308-8D5BB971D3B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0DD4C6-3A48-41D3-9618-AC4BBD7194A7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3" name="Rounded Rectangle 51">
            <a:extLst>
              <a:ext uri="{FF2B5EF4-FFF2-40B4-BE49-F238E27FC236}">
                <a16:creationId xmlns:a16="http://schemas.microsoft.com/office/drawing/2014/main" id="{263EB11E-5F1E-44A6-9A87-9C1E23FC37EF}"/>
              </a:ext>
            </a:extLst>
          </p:cNvPr>
          <p:cNvSpPr/>
          <p:nvPr/>
        </p:nvSpPr>
        <p:spPr>
          <a:xfrm rot="16200000" flipH="1">
            <a:off x="9964447" y="2115858"/>
            <a:ext cx="565463" cy="53253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281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83A6028D-A79B-4C40-800E-061D3DD0DB32}"/>
              </a:ext>
            </a:extLst>
          </p:cNvPr>
          <p:cNvGrpSpPr/>
          <p:nvPr/>
        </p:nvGrpSpPr>
        <p:grpSpPr>
          <a:xfrm>
            <a:off x="8495139" y="3242582"/>
            <a:ext cx="2911650" cy="959038"/>
            <a:chOff x="6976472" y="3212976"/>
            <a:chExt cx="2175465" cy="9590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BE3D65-FD93-4417-BE1B-066C3CE2C55E}"/>
                </a:ext>
              </a:extLst>
            </p:cNvPr>
            <p:cNvSpPr txBox="1"/>
            <p:nvPr/>
          </p:nvSpPr>
          <p:spPr>
            <a:xfrm>
              <a:off x="6976472" y="3212976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FCED55-BD28-4815-B315-9C1A68AF150C}"/>
                </a:ext>
              </a:extLst>
            </p:cNvPr>
            <p:cNvSpPr txBox="1"/>
            <p:nvPr/>
          </p:nvSpPr>
          <p:spPr>
            <a:xfrm>
              <a:off x="6976473" y="3525683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31840369-9A14-43A2-BD55-91B4856D4EB8}"/>
              </a:ext>
            </a:extLst>
          </p:cNvPr>
          <p:cNvGrpSpPr/>
          <p:nvPr/>
        </p:nvGrpSpPr>
        <p:grpSpPr>
          <a:xfrm>
            <a:off x="785212" y="3242582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F89833-C762-4462-8449-20E59F20000A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5017D0-275F-4091-BA70-AE5ED38987E8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BAB1974E-AB65-4802-A3BA-B6BF730C2D8F}"/>
              </a:ext>
            </a:extLst>
          </p:cNvPr>
          <p:cNvGrpSpPr/>
          <p:nvPr/>
        </p:nvGrpSpPr>
        <p:grpSpPr>
          <a:xfrm>
            <a:off x="7852983" y="1521096"/>
            <a:ext cx="2911650" cy="959036"/>
            <a:chOff x="6310076" y="1490145"/>
            <a:chExt cx="2175465" cy="959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94A681-FC7E-46E2-BE67-1FD42938CF5A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2B7936-6B97-4B49-B186-40766FF8498E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85C371BA-5B76-47BD-8001-3045309A2FDD}"/>
              </a:ext>
            </a:extLst>
          </p:cNvPr>
          <p:cNvGrpSpPr/>
          <p:nvPr/>
        </p:nvGrpSpPr>
        <p:grpSpPr>
          <a:xfrm>
            <a:off x="7852983" y="4911682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3C6FE-55F1-4924-AAB1-60ADFF709540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F357F3-B616-4B06-9B2E-2BF45BAA203C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A62185D9-8BEA-4084-94CB-42277192DA43}"/>
              </a:ext>
            </a:extLst>
          </p:cNvPr>
          <p:cNvGrpSpPr/>
          <p:nvPr/>
        </p:nvGrpSpPr>
        <p:grpSpPr>
          <a:xfrm>
            <a:off x="1427368" y="1521096"/>
            <a:ext cx="2911651" cy="959036"/>
            <a:chOff x="680500" y="1484784"/>
            <a:chExt cx="2175465" cy="959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FE8B9A-B05B-4422-8D1F-5C3DD3165D19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733AF1-1892-423D-94D4-C2E620F30720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A4CAAC03-DD59-425E-A63D-367E6604CA1C}"/>
              </a:ext>
            </a:extLst>
          </p:cNvPr>
          <p:cNvGrpSpPr/>
          <p:nvPr/>
        </p:nvGrpSpPr>
        <p:grpSpPr>
          <a:xfrm>
            <a:off x="1427368" y="4911682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2D6E6-B1B8-45BF-A7A5-8515F399458A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643372-7867-4B55-ABA9-4FAC7A12C50F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53">
            <a:extLst>
              <a:ext uri="{FF2B5EF4-FFF2-40B4-BE49-F238E27FC236}">
                <a16:creationId xmlns:a16="http://schemas.microsoft.com/office/drawing/2014/main" id="{93ADEC92-DA76-41CB-B839-7D1B347CAC80}"/>
              </a:ext>
            </a:extLst>
          </p:cNvPr>
          <p:cNvGrpSpPr/>
          <p:nvPr/>
        </p:nvGrpSpPr>
        <p:grpSpPr>
          <a:xfrm>
            <a:off x="5165772" y="2772528"/>
            <a:ext cx="1875099" cy="1875099"/>
            <a:chOff x="3707904" y="2032012"/>
            <a:chExt cx="1766054" cy="1766054"/>
          </a:xfrm>
        </p:grpSpPr>
        <p:grpSp>
          <p:nvGrpSpPr>
            <p:cNvPr id="22" name="Group 60">
              <a:extLst>
                <a:ext uri="{FF2B5EF4-FFF2-40B4-BE49-F238E27FC236}">
                  <a16:creationId xmlns:a16="http://schemas.microsoft.com/office/drawing/2014/main" id="{7C08D497-9EC1-4C7C-9284-E2B950986E2F}"/>
                </a:ext>
              </a:extLst>
            </p:cNvPr>
            <p:cNvGrpSpPr/>
            <p:nvPr/>
          </p:nvGrpSpPr>
          <p:grpSpPr>
            <a:xfrm>
              <a:off x="3707904" y="2032012"/>
              <a:ext cx="1766054" cy="1766054"/>
              <a:chOff x="3541638" y="2032012"/>
              <a:chExt cx="1800200" cy="1800200"/>
            </a:xfrm>
          </p:grpSpPr>
          <p:sp>
            <p:nvSpPr>
              <p:cNvPr id="24" name="Flowchart: Decision 62">
                <a:extLst>
                  <a:ext uri="{FF2B5EF4-FFF2-40B4-BE49-F238E27FC236}">
                    <a16:creationId xmlns:a16="http://schemas.microsoft.com/office/drawing/2014/main" id="{B7A4C2C8-6B4E-44CA-BCB5-3056D2DD9717}"/>
                  </a:ext>
                </a:extLst>
              </p:cNvPr>
              <p:cNvSpPr/>
              <p:nvPr/>
            </p:nvSpPr>
            <p:spPr>
              <a:xfrm rot="7648837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Flowchart: Decision 63">
                <a:extLst>
                  <a:ext uri="{FF2B5EF4-FFF2-40B4-BE49-F238E27FC236}">
                    <a16:creationId xmlns:a16="http://schemas.microsoft.com/office/drawing/2014/main" id="{6D1A0979-CA67-45F8-86FD-1A5515FB9DA0}"/>
                  </a:ext>
                </a:extLst>
              </p:cNvPr>
              <p:cNvSpPr/>
              <p:nvPr/>
            </p:nvSpPr>
            <p:spPr>
              <a:xfrm rot="10800000">
                <a:off x="3541638" y="2716248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Flowchart: Decision 64">
                <a:extLst>
                  <a:ext uri="{FF2B5EF4-FFF2-40B4-BE49-F238E27FC236}">
                    <a16:creationId xmlns:a16="http://schemas.microsoft.com/office/drawing/2014/main" id="{B5FE2BFF-3A12-4168-B7BE-1623099A9676}"/>
                  </a:ext>
                </a:extLst>
              </p:cNvPr>
              <p:cNvSpPr/>
              <p:nvPr/>
            </p:nvSpPr>
            <p:spPr>
              <a:xfrm rot="14149742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Oval 61">
              <a:extLst>
                <a:ext uri="{FF2B5EF4-FFF2-40B4-BE49-F238E27FC236}">
                  <a16:creationId xmlns:a16="http://schemas.microsoft.com/office/drawing/2014/main" id="{5A98AA33-E291-42EF-A113-711FE9C96A12}"/>
                </a:ext>
              </a:extLst>
            </p:cNvPr>
            <p:cNvSpPr/>
            <p:nvPr/>
          </p:nvSpPr>
          <p:spPr>
            <a:xfrm>
              <a:off x="3978863" y="2302971"/>
              <a:ext cx="1224136" cy="1224136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Oval 54">
            <a:extLst>
              <a:ext uri="{FF2B5EF4-FFF2-40B4-BE49-F238E27FC236}">
                <a16:creationId xmlns:a16="http://schemas.microsoft.com/office/drawing/2014/main" id="{F909E8DC-AC3D-4872-A1AC-87D5F8F4FC36}"/>
              </a:ext>
            </a:extLst>
          </p:cNvPr>
          <p:cNvSpPr/>
          <p:nvPr/>
        </p:nvSpPr>
        <p:spPr>
          <a:xfrm>
            <a:off x="6478957" y="1824600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55">
            <a:extLst>
              <a:ext uri="{FF2B5EF4-FFF2-40B4-BE49-F238E27FC236}">
                <a16:creationId xmlns:a16="http://schemas.microsoft.com/office/drawing/2014/main" id="{9F735CCE-0E3F-4F20-B8A8-6BB86BB06C6C}"/>
              </a:ext>
            </a:extLst>
          </p:cNvPr>
          <p:cNvSpPr/>
          <p:nvPr/>
        </p:nvSpPr>
        <p:spPr>
          <a:xfrm>
            <a:off x="7278577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97454F2F-D1EF-41F5-B1B1-4BF1BACC087D}"/>
              </a:ext>
            </a:extLst>
          </p:cNvPr>
          <p:cNvSpPr/>
          <p:nvPr/>
        </p:nvSpPr>
        <p:spPr>
          <a:xfrm>
            <a:off x="6478957" y="453010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Oval 57">
            <a:extLst>
              <a:ext uri="{FF2B5EF4-FFF2-40B4-BE49-F238E27FC236}">
                <a16:creationId xmlns:a16="http://schemas.microsoft.com/office/drawing/2014/main" id="{177ABF55-ACDA-460E-97C4-20C0A5DE5DEC}"/>
              </a:ext>
            </a:extLst>
          </p:cNvPr>
          <p:cNvSpPr/>
          <p:nvPr/>
        </p:nvSpPr>
        <p:spPr>
          <a:xfrm>
            <a:off x="4630593" y="453010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val 58">
            <a:extLst>
              <a:ext uri="{FF2B5EF4-FFF2-40B4-BE49-F238E27FC236}">
                <a16:creationId xmlns:a16="http://schemas.microsoft.com/office/drawing/2014/main" id="{49BEF39E-6084-4588-A1AE-A031384D7DC3}"/>
              </a:ext>
            </a:extLst>
          </p:cNvPr>
          <p:cNvSpPr/>
          <p:nvPr/>
        </p:nvSpPr>
        <p:spPr>
          <a:xfrm>
            <a:off x="3838140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Oval 59">
            <a:extLst>
              <a:ext uri="{FF2B5EF4-FFF2-40B4-BE49-F238E27FC236}">
                <a16:creationId xmlns:a16="http://schemas.microsoft.com/office/drawing/2014/main" id="{D67C5E10-361F-4D45-92B7-8997556B384C}"/>
              </a:ext>
            </a:extLst>
          </p:cNvPr>
          <p:cNvSpPr/>
          <p:nvPr/>
        </p:nvSpPr>
        <p:spPr>
          <a:xfrm>
            <a:off x="4630593" y="1824600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ectangle 130">
            <a:extLst>
              <a:ext uri="{FF2B5EF4-FFF2-40B4-BE49-F238E27FC236}">
                <a16:creationId xmlns:a16="http://schemas.microsoft.com/office/drawing/2014/main" id="{0F6A9048-7843-4B57-94CE-EC21AB3336E6}"/>
              </a:ext>
            </a:extLst>
          </p:cNvPr>
          <p:cNvSpPr/>
          <p:nvPr/>
        </p:nvSpPr>
        <p:spPr>
          <a:xfrm>
            <a:off x="4161904" y="3504714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3B443AF3-9C01-4228-B2EC-B01D2912AA10}"/>
              </a:ext>
            </a:extLst>
          </p:cNvPr>
          <p:cNvSpPr/>
          <p:nvPr/>
        </p:nvSpPr>
        <p:spPr>
          <a:xfrm>
            <a:off x="5815357" y="3426649"/>
            <a:ext cx="575925" cy="57498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997D2391-27DE-4247-A480-09F435199B27}"/>
              </a:ext>
            </a:extLst>
          </p:cNvPr>
          <p:cNvSpPr/>
          <p:nvPr/>
        </p:nvSpPr>
        <p:spPr>
          <a:xfrm>
            <a:off x="4921336" y="4822031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B26BC16D-D6BC-4EF8-94CF-200DA36B3D23}"/>
              </a:ext>
            </a:extLst>
          </p:cNvPr>
          <p:cNvSpPr/>
          <p:nvPr/>
        </p:nvSpPr>
        <p:spPr>
          <a:xfrm>
            <a:off x="6868647" y="2132529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Block Arc 10">
            <a:extLst>
              <a:ext uri="{FF2B5EF4-FFF2-40B4-BE49-F238E27FC236}">
                <a16:creationId xmlns:a16="http://schemas.microsoft.com/office/drawing/2014/main" id="{1413315B-5C10-490F-AB75-E078E06D7C1B}"/>
              </a:ext>
            </a:extLst>
          </p:cNvPr>
          <p:cNvSpPr/>
          <p:nvPr/>
        </p:nvSpPr>
        <p:spPr>
          <a:xfrm>
            <a:off x="7576048" y="3563373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36">
            <a:extLst>
              <a:ext uri="{FF2B5EF4-FFF2-40B4-BE49-F238E27FC236}">
                <a16:creationId xmlns:a16="http://schemas.microsoft.com/office/drawing/2014/main" id="{FEDAB3EB-8635-4A8F-9D45-12E63F8EF306}"/>
              </a:ext>
            </a:extLst>
          </p:cNvPr>
          <p:cNvSpPr>
            <a:spLocks noChangeAspect="1"/>
          </p:cNvSpPr>
          <p:nvPr/>
        </p:nvSpPr>
        <p:spPr>
          <a:xfrm>
            <a:off x="6808171" y="4882133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D341441B-8736-4708-BE6B-8D954AF70C04}"/>
              </a:ext>
            </a:extLst>
          </p:cNvPr>
          <p:cNvSpPr/>
          <p:nvPr/>
        </p:nvSpPr>
        <p:spPr>
          <a:xfrm flipH="1">
            <a:off x="4949726" y="2195405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194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pic>
        <p:nvPicPr>
          <p:cNvPr id="6" name="Picture 2" descr="D:\Fullppt\005-PNG이미지\핸드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34124" y="2046661"/>
            <a:ext cx="4219418" cy="51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406862"/>
            <a:ext cx="4283967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25C29F-8504-4637-AD44-E7420B978190}"/>
              </a:ext>
            </a:extLst>
          </p:cNvPr>
          <p:cNvSpPr txBox="1"/>
          <p:nvPr/>
        </p:nvSpPr>
        <p:spPr>
          <a:xfrm>
            <a:off x="648519" y="2634917"/>
            <a:ext cx="4047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DBBD7-DD1F-4BCC-95CB-F3239372F8D2}"/>
              </a:ext>
            </a:extLst>
          </p:cNvPr>
          <p:cNvSpPr txBox="1"/>
          <p:nvPr/>
        </p:nvSpPr>
        <p:spPr>
          <a:xfrm>
            <a:off x="648519" y="1899734"/>
            <a:ext cx="404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>
          <a:xfrm>
            <a:off x="5292485" y="3263912"/>
            <a:ext cx="3754363" cy="2395314"/>
          </a:xfrm>
        </p:spPr>
      </p:sp>
    </p:spTree>
    <p:extLst>
      <p:ext uri="{BB962C8B-B14F-4D97-AF65-F5344CB8AC3E}">
        <p14:creationId xmlns:p14="http://schemas.microsoft.com/office/powerpoint/2010/main" val="3768424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4530A-9DA6-4157-A918-D1A462B19FED}"/>
              </a:ext>
            </a:extLst>
          </p:cNvPr>
          <p:cNvSpPr txBox="1"/>
          <p:nvPr/>
        </p:nvSpPr>
        <p:spPr>
          <a:xfrm>
            <a:off x="5674764" y="1443738"/>
            <a:ext cx="58728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DDA7709-5B8A-49CC-B6CC-D33E7362AEB1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BFAF7-19A5-4947-BF44-A2492274DBFE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0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2733035" y="175763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2536" y="1030653"/>
            <a:ext cx="8249486" cy="521347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6" name="Immagine 15" descr="TA_brand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0890" y="5215202"/>
            <a:ext cx="1452777" cy="977323"/>
          </a:xfrm>
          <a:prstGeom prst="ellipse">
            <a:avLst/>
          </a:prstGeom>
        </p:spPr>
      </p:pic>
      <p:pic>
        <p:nvPicPr>
          <p:cNvPr id="20" name="Immagine 19" descr="tale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8030" y="4516210"/>
            <a:ext cx="1813110" cy="451263"/>
          </a:xfrm>
          <a:prstGeom prst="rect">
            <a:avLst/>
          </a:prstGeom>
        </p:spPr>
      </p:pic>
      <p:pic>
        <p:nvPicPr>
          <p:cNvPr id="21" name="Immagine 20" descr="mongodb.jpg"/>
          <p:cNvPicPr>
            <a:picLocks noChangeAspect="1"/>
          </p:cNvPicPr>
          <p:nvPr/>
        </p:nvPicPr>
        <p:blipFill>
          <a:blip r:embed="rId5" cstate="print"/>
          <a:srcRect l="25781" t="21484" r="23047" b="20703"/>
          <a:stretch>
            <a:fillRect/>
          </a:stretch>
        </p:blipFill>
        <p:spPr>
          <a:xfrm>
            <a:off x="5601331" y="2731240"/>
            <a:ext cx="894438" cy="1010510"/>
          </a:xfrm>
          <a:prstGeom prst="rect">
            <a:avLst/>
          </a:prstGeom>
        </p:spPr>
      </p:pic>
      <p:pic>
        <p:nvPicPr>
          <p:cNvPr id="22" name="Picture 2" descr="Immagine correlata"/>
          <p:cNvPicPr>
            <a:picLocks noChangeAspect="1" noChangeArrowheads="1"/>
          </p:cNvPicPr>
          <p:nvPr/>
        </p:nvPicPr>
        <p:blipFill>
          <a:blip r:embed="rId6" cstate="print"/>
          <a:srcRect t="23005" b="24816"/>
          <a:stretch>
            <a:fillRect/>
          </a:stretch>
        </p:blipFill>
        <p:spPr bwMode="auto">
          <a:xfrm>
            <a:off x="3759863" y="1301780"/>
            <a:ext cx="1456667" cy="633905"/>
          </a:xfrm>
          <a:prstGeom prst="rect">
            <a:avLst/>
          </a:prstGeom>
          <a:noFill/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7D80CB8-2C20-44FA-A4F9-6C32A00D687C}"/>
              </a:ext>
            </a:extLst>
          </p:cNvPr>
          <p:cNvSpPr/>
          <p:nvPr/>
        </p:nvSpPr>
        <p:spPr>
          <a:xfrm>
            <a:off x="3608465" y="4195905"/>
            <a:ext cx="2677432" cy="2175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 </a:t>
            </a:r>
            <a:r>
              <a:rPr lang="it-IT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scraping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magine 22" descr="tableau-logo.jpg"/>
          <p:cNvPicPr>
            <a:picLocks noChangeAspect="1"/>
          </p:cNvPicPr>
          <p:nvPr/>
        </p:nvPicPr>
        <p:blipFill>
          <a:blip r:embed="rId7" cstate="print"/>
          <a:srcRect t="15499" b="15274"/>
          <a:stretch>
            <a:fillRect/>
          </a:stretch>
        </p:blipFill>
        <p:spPr>
          <a:xfrm>
            <a:off x="5933574" y="1348970"/>
            <a:ext cx="2209398" cy="618417"/>
          </a:xfrm>
          <a:prstGeom prst="rect">
            <a:avLst/>
          </a:prstGeom>
        </p:spPr>
      </p:pic>
      <p:grpSp>
        <p:nvGrpSpPr>
          <p:cNvPr id="15" name="Group 2">
            <a:extLst>
              <a:ext uri="{FF2B5EF4-FFF2-40B4-BE49-F238E27FC236}">
                <a16:creationId xmlns:a16="http://schemas.microsoft.com/office/drawing/2014/main" id="{ECBF3E5D-87C7-45F4-BF2D-9EE41D93551E}"/>
              </a:ext>
            </a:extLst>
          </p:cNvPr>
          <p:cNvGrpSpPr/>
          <p:nvPr/>
        </p:nvGrpSpPr>
        <p:grpSpPr>
          <a:xfrm>
            <a:off x="280826" y="211771"/>
            <a:ext cx="5839898" cy="578822"/>
            <a:chOff x="4745820" y="1503684"/>
            <a:chExt cx="5839898" cy="578822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E038EBD4-060B-4E89-8E8F-2704FB69D48D}"/>
                </a:ext>
              </a:extLst>
            </p:cNvPr>
            <p:cNvSpPr txBox="1"/>
            <p:nvPr/>
          </p:nvSpPr>
          <p:spPr>
            <a:xfrm>
              <a:off x="5460793" y="1617348"/>
              <a:ext cx="5124925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ARCHITETTURA BI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24" name="Group 4">
              <a:extLst>
                <a:ext uri="{FF2B5EF4-FFF2-40B4-BE49-F238E27FC236}">
                  <a16:creationId xmlns:a16="http://schemas.microsoft.com/office/drawing/2014/main" id="{788293EC-ADE7-4006-AEC0-F2F1994C7C74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4611087A-F5FB-4AB6-B507-9F3F72A71476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6">
                <a:extLst>
                  <a:ext uri="{FF2B5EF4-FFF2-40B4-BE49-F238E27FC236}">
                    <a16:creationId xmlns:a16="http://schemas.microsoft.com/office/drawing/2014/main" id="{94453D0B-676F-4E52-B891-C430793EA1C5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7" name="Immagine 16" descr="index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1401411">
            <a:off x="3689126" y="4448705"/>
            <a:ext cx="790041" cy="668064"/>
          </a:xfrm>
          <a:prstGeom prst="ellipse">
            <a:avLst/>
          </a:prstGeom>
          <a:ln>
            <a:noFill/>
          </a:ln>
        </p:spPr>
      </p:pic>
      <p:pic>
        <p:nvPicPr>
          <p:cNvPr id="18" name="Picture 3" descr="C:\Users\Federico\Pictures\presentazione master\beatifulsoup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231" y="4535598"/>
            <a:ext cx="749901" cy="535643"/>
          </a:xfrm>
          <a:prstGeom prst="rect">
            <a:avLst/>
          </a:prstGeom>
          <a:noFill/>
        </p:spPr>
      </p:pic>
      <p:pic>
        <p:nvPicPr>
          <p:cNvPr id="97283" name="Picture 3" descr="C:\Users\Federico\Pictures\presentazione master\selenium-2-570545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31509" y="4459271"/>
            <a:ext cx="617041" cy="617041"/>
          </a:xfrm>
          <a:prstGeom prst="rect">
            <a:avLst/>
          </a:prstGeom>
          <a:noFill/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13014EFA-90A2-40FC-99E7-17E621A594C1}"/>
              </a:ext>
            </a:extLst>
          </p:cNvPr>
          <p:cNvSpPr/>
          <p:nvPr/>
        </p:nvSpPr>
        <p:spPr>
          <a:xfrm>
            <a:off x="6621172" y="4195905"/>
            <a:ext cx="2160000" cy="2175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ETL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848846D-15EC-44D7-BB73-C00073F3C743}"/>
              </a:ext>
            </a:extLst>
          </p:cNvPr>
          <p:cNvSpPr/>
          <p:nvPr/>
        </p:nvSpPr>
        <p:spPr>
          <a:xfrm>
            <a:off x="3608465" y="1086398"/>
            <a:ext cx="2052000" cy="2175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46F044B-8074-4813-A1D7-47A4982EF632}"/>
              </a:ext>
            </a:extLst>
          </p:cNvPr>
          <p:cNvSpPr/>
          <p:nvPr/>
        </p:nvSpPr>
        <p:spPr>
          <a:xfrm>
            <a:off x="6048550" y="1086398"/>
            <a:ext cx="2160000" cy="2175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it-IT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Visualization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924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9C2B6-7E37-44B1-9332-5C951C0852D9}"/>
              </a:ext>
            </a:extLst>
          </p:cNvPr>
          <p:cNvSpPr txBox="1"/>
          <p:nvPr/>
        </p:nvSpPr>
        <p:spPr>
          <a:xfrm>
            <a:off x="5674765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B62D1-DD68-411A-B2FC-BEE1F30ADEFA}"/>
              </a:ext>
            </a:extLst>
          </p:cNvPr>
          <p:cNvSpPr txBox="1"/>
          <p:nvPr/>
        </p:nvSpPr>
        <p:spPr>
          <a:xfrm>
            <a:off x="9018978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55FF417-E713-4156-95A0-CA2D0EA2D7F7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CBF7E-18F7-46AE-BBAD-48011C66D56C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90C32CE-2D3C-461F-B25B-AE5484BF9F77}"/>
              </a:ext>
            </a:extLst>
          </p:cNvPr>
          <p:cNvSpPr/>
          <p:nvPr/>
        </p:nvSpPr>
        <p:spPr>
          <a:xfrm>
            <a:off x="9125955" y="1085377"/>
            <a:ext cx="79072" cy="317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66A53-8042-424C-BC70-BF1C10164198}"/>
              </a:ext>
            </a:extLst>
          </p:cNvPr>
          <p:cNvSpPr txBox="1"/>
          <p:nvPr/>
        </p:nvSpPr>
        <p:spPr>
          <a:xfrm>
            <a:off x="9230026" y="1053373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08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Insert your subtitle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96" y="1103885"/>
            <a:ext cx="1317279" cy="2784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27" y="4948254"/>
            <a:ext cx="1674509" cy="1300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52" y="1499484"/>
            <a:ext cx="1409038" cy="225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7" y="4787183"/>
            <a:ext cx="2505773" cy="146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238" y="1240573"/>
            <a:ext cx="469047" cy="2512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6" y="1109662"/>
            <a:ext cx="95978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032" y="2084210"/>
            <a:ext cx="789606" cy="119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61" y="5316965"/>
            <a:ext cx="1776613" cy="11571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20" y="5356671"/>
            <a:ext cx="1354582" cy="8917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30" y="5417933"/>
            <a:ext cx="1749385" cy="7691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05" y="1360864"/>
            <a:ext cx="1842822" cy="24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729" y="2552491"/>
            <a:ext cx="846097" cy="1283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67" y="5272901"/>
            <a:ext cx="1903717" cy="12399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66" y="5214547"/>
            <a:ext cx="1935082" cy="1273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75" y="5540990"/>
            <a:ext cx="2154717" cy="9474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88" y="1337004"/>
            <a:ext cx="1372008" cy="28999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96" y="5293230"/>
            <a:ext cx="1544664" cy="11993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66" y="1579821"/>
            <a:ext cx="1509845" cy="24142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0" y="4726210"/>
            <a:ext cx="3026984" cy="1765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10" y="1353475"/>
            <a:ext cx="512051" cy="27423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5" y="1125501"/>
            <a:ext cx="1028445" cy="29394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20" y="1798008"/>
            <a:ext cx="1676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94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0570"/>
            <a:ext cx="4267060" cy="3662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2" y="3429000"/>
            <a:ext cx="4029075" cy="16668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6860">
            <a:off x="9530662" y="1635787"/>
            <a:ext cx="1970609" cy="2069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9603042" y="3981958"/>
            <a:ext cx="1978881" cy="20778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29" y="4492338"/>
            <a:ext cx="3919538" cy="16215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29" y="1309132"/>
            <a:ext cx="2943367" cy="29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5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05276-D50B-4887-A22E-4EAAABFB7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F96D9E-6E97-4AC6-A77C-38C7502253C8}"/>
              </a:ext>
            </a:extLst>
          </p:cNvPr>
          <p:cNvGrpSpPr/>
          <p:nvPr/>
        </p:nvGrpSpPr>
        <p:grpSpPr>
          <a:xfrm>
            <a:off x="0" y="2515424"/>
            <a:ext cx="3582245" cy="4342576"/>
            <a:chOff x="-3827" y="360053"/>
            <a:chExt cx="5167536" cy="6264344"/>
          </a:xfrm>
        </p:grpSpPr>
        <p:grpSp>
          <p:nvGrpSpPr>
            <p:cNvPr id="4" name="Group 58">
              <a:extLst>
                <a:ext uri="{FF2B5EF4-FFF2-40B4-BE49-F238E27FC236}">
                  <a16:creationId xmlns:a16="http://schemas.microsoft.com/office/drawing/2014/main" id="{8303C8FD-7B3D-4B91-9E5B-F7D32D706B54}"/>
                </a:ext>
              </a:extLst>
            </p:cNvPr>
            <p:cNvGrpSpPr/>
            <p:nvPr/>
          </p:nvGrpSpPr>
          <p:grpSpPr>
            <a:xfrm rot="2964982">
              <a:off x="4575106" y="1361707"/>
              <a:ext cx="702488" cy="474719"/>
              <a:chOff x="6689507" y="2040656"/>
              <a:chExt cx="720081" cy="442512"/>
            </a:xfrm>
          </p:grpSpPr>
          <p:sp>
            <p:nvSpPr>
              <p:cNvPr id="5" name="Rounded Rectangle 56">
                <a:extLst>
                  <a:ext uri="{FF2B5EF4-FFF2-40B4-BE49-F238E27FC236}">
                    <a16:creationId xmlns:a16="http://schemas.microsoft.com/office/drawing/2014/main" id="{0B95AF95-EE76-4B9A-8A80-10E08C84E5CD}"/>
                  </a:ext>
                </a:extLst>
              </p:cNvPr>
              <p:cNvSpPr/>
              <p:nvPr/>
            </p:nvSpPr>
            <p:spPr>
              <a:xfrm>
                <a:off x="6689508" y="2040656"/>
                <a:ext cx="720080" cy="44251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ectangle 57">
                <a:extLst>
                  <a:ext uri="{FF2B5EF4-FFF2-40B4-BE49-F238E27FC236}">
                    <a16:creationId xmlns:a16="http://schemas.microsoft.com/office/drawing/2014/main" id="{E948CBB8-1F52-4B24-A44D-D001AAF21580}"/>
                  </a:ext>
                </a:extLst>
              </p:cNvPr>
              <p:cNvSpPr/>
              <p:nvPr/>
            </p:nvSpPr>
            <p:spPr>
              <a:xfrm>
                <a:off x="6689507" y="2285765"/>
                <a:ext cx="720000" cy="10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Freeform 51">
              <a:extLst>
                <a:ext uri="{FF2B5EF4-FFF2-40B4-BE49-F238E27FC236}">
                  <a16:creationId xmlns:a16="http://schemas.microsoft.com/office/drawing/2014/main" id="{2603D198-2F92-4D91-A30D-7A3734236433}"/>
                </a:ext>
              </a:extLst>
            </p:cNvPr>
            <p:cNvSpPr/>
            <p:nvPr/>
          </p:nvSpPr>
          <p:spPr>
            <a:xfrm>
              <a:off x="470442" y="496958"/>
              <a:ext cx="4555215" cy="2809349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73665 w 3964529"/>
                <a:gd name="connsiteY0" fmla="*/ 694524 h 2472430"/>
                <a:gd name="connsiteX1" fmla="*/ 3423373 w 3964529"/>
                <a:gd name="connsiteY1" fmla="*/ 814858 h 2472430"/>
                <a:gd name="connsiteX2" fmla="*/ 3231709 w 3964529"/>
                <a:gd name="connsiteY2" fmla="*/ 859168 h 2472430"/>
                <a:gd name="connsiteX3" fmla="*/ 3471884 w 3964529"/>
                <a:gd name="connsiteY3" fmla="*/ 850917 h 2472430"/>
                <a:gd name="connsiteX4" fmla="*/ 3756802 w 3964529"/>
                <a:gd name="connsiteY4" fmla="*/ 720090 h 2472430"/>
                <a:gd name="connsiteX5" fmla="*/ 3964529 w 3964529"/>
                <a:gd name="connsiteY5" fmla="*/ 751520 h 2472430"/>
                <a:gd name="connsiteX6" fmla="*/ 3860224 w 3964529"/>
                <a:gd name="connsiteY6" fmla="*/ 792723 h 2472430"/>
                <a:gd name="connsiteX7" fmla="*/ 3907594 w 3964529"/>
                <a:gd name="connsiteY7" fmla="*/ 861410 h 2472430"/>
                <a:gd name="connsiteX8" fmla="*/ 3395897 w 3964529"/>
                <a:gd name="connsiteY8" fmla="*/ 1053731 h 2472430"/>
                <a:gd name="connsiteX9" fmla="*/ 3267901 w 3964529"/>
                <a:gd name="connsiteY9" fmla="*/ 1129589 h 2472430"/>
                <a:gd name="connsiteX10" fmla="*/ 2848447 w 3964529"/>
                <a:gd name="connsiteY10" fmla="*/ 1162430 h 2472430"/>
                <a:gd name="connsiteX11" fmla="*/ 762619 w 3964529"/>
                <a:gd name="connsiteY11" fmla="*/ 2471571 h 2472430"/>
                <a:gd name="connsiteX12" fmla="*/ 54954 w 3964529"/>
                <a:gd name="connsiteY12" fmla="*/ 944920 h 2472430"/>
                <a:gd name="connsiteX13" fmla="*/ 21024 w 3964529"/>
                <a:gd name="connsiteY13" fmla="*/ 242 h 2472430"/>
                <a:gd name="connsiteX14" fmla="*/ 778522 w 3964529"/>
                <a:gd name="connsiteY14" fmla="*/ 1103947 h 2472430"/>
                <a:gd name="connsiteX15" fmla="*/ 961403 w 3964529"/>
                <a:gd name="connsiteY15" fmla="*/ 1803662 h 2472430"/>
                <a:gd name="connsiteX16" fmla="*/ 2656118 w 3964529"/>
                <a:gd name="connsiteY16" fmla="*/ 902437 h 2472430"/>
                <a:gd name="connsiteX17" fmla="*/ 3162840 w 3964529"/>
                <a:gd name="connsiteY17" fmla="*/ 737302 h 2472430"/>
                <a:gd name="connsiteX18" fmla="*/ 3473665 w 3964529"/>
                <a:gd name="connsiteY18" fmla="*/ 694524 h 2472430"/>
                <a:gd name="connsiteX0" fmla="*/ 3473665 w 3964529"/>
                <a:gd name="connsiteY0" fmla="*/ 706805 h 2484711"/>
                <a:gd name="connsiteX1" fmla="*/ 3423373 w 3964529"/>
                <a:gd name="connsiteY1" fmla="*/ 827139 h 2484711"/>
                <a:gd name="connsiteX2" fmla="*/ 3231709 w 3964529"/>
                <a:gd name="connsiteY2" fmla="*/ 871449 h 2484711"/>
                <a:gd name="connsiteX3" fmla="*/ 3471884 w 3964529"/>
                <a:gd name="connsiteY3" fmla="*/ 863198 h 2484711"/>
                <a:gd name="connsiteX4" fmla="*/ 3756802 w 3964529"/>
                <a:gd name="connsiteY4" fmla="*/ 732371 h 2484711"/>
                <a:gd name="connsiteX5" fmla="*/ 3964529 w 3964529"/>
                <a:gd name="connsiteY5" fmla="*/ 763801 h 2484711"/>
                <a:gd name="connsiteX6" fmla="*/ 3860224 w 3964529"/>
                <a:gd name="connsiteY6" fmla="*/ 805004 h 2484711"/>
                <a:gd name="connsiteX7" fmla="*/ 3907594 w 3964529"/>
                <a:gd name="connsiteY7" fmla="*/ 873691 h 2484711"/>
                <a:gd name="connsiteX8" fmla="*/ 3395897 w 3964529"/>
                <a:gd name="connsiteY8" fmla="*/ 1066012 h 2484711"/>
                <a:gd name="connsiteX9" fmla="*/ 3267901 w 3964529"/>
                <a:gd name="connsiteY9" fmla="*/ 1141870 h 2484711"/>
                <a:gd name="connsiteX10" fmla="*/ 2848447 w 3964529"/>
                <a:gd name="connsiteY10" fmla="*/ 1174711 h 2484711"/>
                <a:gd name="connsiteX11" fmla="*/ 762619 w 3964529"/>
                <a:gd name="connsiteY11" fmla="*/ 2483852 h 2484711"/>
                <a:gd name="connsiteX12" fmla="*/ 54954 w 3964529"/>
                <a:gd name="connsiteY12" fmla="*/ 957201 h 2484711"/>
                <a:gd name="connsiteX13" fmla="*/ 21024 w 3964529"/>
                <a:gd name="connsiteY13" fmla="*/ 12523 h 2484711"/>
                <a:gd name="connsiteX14" fmla="*/ 778522 w 3964529"/>
                <a:gd name="connsiteY14" fmla="*/ 1116228 h 2484711"/>
                <a:gd name="connsiteX15" fmla="*/ 961403 w 3964529"/>
                <a:gd name="connsiteY15" fmla="*/ 1815943 h 2484711"/>
                <a:gd name="connsiteX16" fmla="*/ 2656118 w 3964529"/>
                <a:gd name="connsiteY16" fmla="*/ 914718 h 2484711"/>
                <a:gd name="connsiteX17" fmla="*/ 3162840 w 3964529"/>
                <a:gd name="connsiteY17" fmla="*/ 749583 h 2484711"/>
                <a:gd name="connsiteX18" fmla="*/ 3473665 w 3964529"/>
                <a:gd name="connsiteY18" fmla="*/ 706805 h 2484711"/>
                <a:gd name="connsiteX0" fmla="*/ 3473665 w 3964529"/>
                <a:gd name="connsiteY0" fmla="*/ 712559 h 2490465"/>
                <a:gd name="connsiteX1" fmla="*/ 3423373 w 3964529"/>
                <a:gd name="connsiteY1" fmla="*/ 832893 h 2490465"/>
                <a:gd name="connsiteX2" fmla="*/ 3231709 w 3964529"/>
                <a:gd name="connsiteY2" fmla="*/ 877203 h 2490465"/>
                <a:gd name="connsiteX3" fmla="*/ 3471884 w 3964529"/>
                <a:gd name="connsiteY3" fmla="*/ 868952 h 2490465"/>
                <a:gd name="connsiteX4" fmla="*/ 3756802 w 3964529"/>
                <a:gd name="connsiteY4" fmla="*/ 738125 h 2490465"/>
                <a:gd name="connsiteX5" fmla="*/ 3964529 w 3964529"/>
                <a:gd name="connsiteY5" fmla="*/ 769555 h 2490465"/>
                <a:gd name="connsiteX6" fmla="*/ 3860224 w 3964529"/>
                <a:gd name="connsiteY6" fmla="*/ 810758 h 2490465"/>
                <a:gd name="connsiteX7" fmla="*/ 3907594 w 3964529"/>
                <a:gd name="connsiteY7" fmla="*/ 879445 h 2490465"/>
                <a:gd name="connsiteX8" fmla="*/ 3395897 w 3964529"/>
                <a:gd name="connsiteY8" fmla="*/ 1071766 h 2490465"/>
                <a:gd name="connsiteX9" fmla="*/ 3267901 w 3964529"/>
                <a:gd name="connsiteY9" fmla="*/ 1147624 h 2490465"/>
                <a:gd name="connsiteX10" fmla="*/ 2848447 w 3964529"/>
                <a:gd name="connsiteY10" fmla="*/ 1180465 h 2490465"/>
                <a:gd name="connsiteX11" fmla="*/ 762619 w 3964529"/>
                <a:gd name="connsiteY11" fmla="*/ 2489606 h 2490465"/>
                <a:gd name="connsiteX12" fmla="*/ 54954 w 3964529"/>
                <a:gd name="connsiteY12" fmla="*/ 962955 h 2490465"/>
                <a:gd name="connsiteX13" fmla="*/ 21024 w 3964529"/>
                <a:gd name="connsiteY13" fmla="*/ 18277 h 2490465"/>
                <a:gd name="connsiteX14" fmla="*/ 778522 w 3964529"/>
                <a:gd name="connsiteY14" fmla="*/ 1121982 h 2490465"/>
                <a:gd name="connsiteX15" fmla="*/ 961403 w 3964529"/>
                <a:gd name="connsiteY15" fmla="*/ 1821697 h 2490465"/>
                <a:gd name="connsiteX16" fmla="*/ 2656118 w 3964529"/>
                <a:gd name="connsiteY16" fmla="*/ 920472 h 2490465"/>
                <a:gd name="connsiteX17" fmla="*/ 3162840 w 3964529"/>
                <a:gd name="connsiteY17" fmla="*/ 755337 h 2490465"/>
                <a:gd name="connsiteX18" fmla="*/ 3473665 w 3964529"/>
                <a:gd name="connsiteY18" fmla="*/ 712559 h 2490465"/>
                <a:gd name="connsiteX0" fmla="*/ 3578378 w 4069242"/>
                <a:gd name="connsiteY0" fmla="*/ 712559 h 2490465"/>
                <a:gd name="connsiteX1" fmla="*/ 3528086 w 4069242"/>
                <a:gd name="connsiteY1" fmla="*/ 832893 h 2490465"/>
                <a:gd name="connsiteX2" fmla="*/ 3336422 w 4069242"/>
                <a:gd name="connsiteY2" fmla="*/ 877203 h 2490465"/>
                <a:gd name="connsiteX3" fmla="*/ 3576597 w 4069242"/>
                <a:gd name="connsiteY3" fmla="*/ 868952 h 2490465"/>
                <a:gd name="connsiteX4" fmla="*/ 3861515 w 4069242"/>
                <a:gd name="connsiteY4" fmla="*/ 738125 h 2490465"/>
                <a:gd name="connsiteX5" fmla="*/ 4069242 w 4069242"/>
                <a:gd name="connsiteY5" fmla="*/ 769555 h 2490465"/>
                <a:gd name="connsiteX6" fmla="*/ 3964937 w 4069242"/>
                <a:gd name="connsiteY6" fmla="*/ 810758 h 2490465"/>
                <a:gd name="connsiteX7" fmla="*/ 4012307 w 4069242"/>
                <a:gd name="connsiteY7" fmla="*/ 879445 h 2490465"/>
                <a:gd name="connsiteX8" fmla="*/ 3500610 w 4069242"/>
                <a:gd name="connsiteY8" fmla="*/ 1071766 h 2490465"/>
                <a:gd name="connsiteX9" fmla="*/ 3372614 w 4069242"/>
                <a:gd name="connsiteY9" fmla="*/ 1147624 h 2490465"/>
                <a:gd name="connsiteX10" fmla="*/ 2953160 w 4069242"/>
                <a:gd name="connsiteY10" fmla="*/ 1180465 h 2490465"/>
                <a:gd name="connsiteX11" fmla="*/ 867332 w 4069242"/>
                <a:gd name="connsiteY11" fmla="*/ 2489606 h 2490465"/>
                <a:gd name="connsiteX12" fmla="*/ 159667 w 4069242"/>
                <a:gd name="connsiteY12" fmla="*/ 962955 h 2490465"/>
                <a:gd name="connsiteX13" fmla="*/ 14560 w 4069242"/>
                <a:gd name="connsiteY13" fmla="*/ 18277 h 2490465"/>
                <a:gd name="connsiteX14" fmla="*/ 883235 w 4069242"/>
                <a:gd name="connsiteY14" fmla="*/ 1121982 h 2490465"/>
                <a:gd name="connsiteX15" fmla="*/ 1066116 w 4069242"/>
                <a:gd name="connsiteY15" fmla="*/ 1821697 h 2490465"/>
                <a:gd name="connsiteX16" fmla="*/ 2760831 w 4069242"/>
                <a:gd name="connsiteY16" fmla="*/ 920472 h 2490465"/>
                <a:gd name="connsiteX17" fmla="*/ 3267553 w 4069242"/>
                <a:gd name="connsiteY17" fmla="*/ 755337 h 2490465"/>
                <a:gd name="connsiteX18" fmla="*/ 3578378 w 4069242"/>
                <a:gd name="connsiteY18" fmla="*/ 712559 h 2490465"/>
                <a:gd name="connsiteX0" fmla="*/ 3578378 w 4069242"/>
                <a:gd name="connsiteY0" fmla="*/ 698688 h 2476594"/>
                <a:gd name="connsiteX1" fmla="*/ 3528086 w 4069242"/>
                <a:gd name="connsiteY1" fmla="*/ 819022 h 2476594"/>
                <a:gd name="connsiteX2" fmla="*/ 3336422 w 4069242"/>
                <a:gd name="connsiteY2" fmla="*/ 863332 h 2476594"/>
                <a:gd name="connsiteX3" fmla="*/ 3576597 w 4069242"/>
                <a:gd name="connsiteY3" fmla="*/ 855081 h 2476594"/>
                <a:gd name="connsiteX4" fmla="*/ 3861515 w 4069242"/>
                <a:gd name="connsiteY4" fmla="*/ 724254 h 2476594"/>
                <a:gd name="connsiteX5" fmla="*/ 4069242 w 4069242"/>
                <a:gd name="connsiteY5" fmla="*/ 755684 h 2476594"/>
                <a:gd name="connsiteX6" fmla="*/ 3964937 w 4069242"/>
                <a:gd name="connsiteY6" fmla="*/ 796887 h 2476594"/>
                <a:gd name="connsiteX7" fmla="*/ 4012307 w 4069242"/>
                <a:gd name="connsiteY7" fmla="*/ 865574 h 2476594"/>
                <a:gd name="connsiteX8" fmla="*/ 3500610 w 4069242"/>
                <a:gd name="connsiteY8" fmla="*/ 1057895 h 2476594"/>
                <a:gd name="connsiteX9" fmla="*/ 3372614 w 4069242"/>
                <a:gd name="connsiteY9" fmla="*/ 1133753 h 2476594"/>
                <a:gd name="connsiteX10" fmla="*/ 2953160 w 4069242"/>
                <a:gd name="connsiteY10" fmla="*/ 1166594 h 2476594"/>
                <a:gd name="connsiteX11" fmla="*/ 867332 w 4069242"/>
                <a:gd name="connsiteY11" fmla="*/ 2475735 h 2476594"/>
                <a:gd name="connsiteX12" fmla="*/ 159667 w 4069242"/>
                <a:gd name="connsiteY12" fmla="*/ 949084 h 2476594"/>
                <a:gd name="connsiteX13" fmla="*/ 14560 w 4069242"/>
                <a:gd name="connsiteY13" fmla="*/ 4406 h 2476594"/>
                <a:gd name="connsiteX14" fmla="*/ 883235 w 4069242"/>
                <a:gd name="connsiteY14" fmla="*/ 1108111 h 2476594"/>
                <a:gd name="connsiteX15" fmla="*/ 1066116 w 4069242"/>
                <a:gd name="connsiteY15" fmla="*/ 1807826 h 2476594"/>
                <a:gd name="connsiteX16" fmla="*/ 2760831 w 4069242"/>
                <a:gd name="connsiteY16" fmla="*/ 906601 h 2476594"/>
                <a:gd name="connsiteX17" fmla="*/ 3267553 w 4069242"/>
                <a:gd name="connsiteY17" fmla="*/ 741466 h 2476594"/>
                <a:gd name="connsiteX18" fmla="*/ 3578378 w 4069242"/>
                <a:gd name="connsiteY18" fmla="*/ 698688 h 2476594"/>
                <a:gd name="connsiteX0" fmla="*/ 3577033 w 4067897"/>
                <a:gd name="connsiteY0" fmla="*/ 698688 h 2476594"/>
                <a:gd name="connsiteX1" fmla="*/ 3526741 w 4067897"/>
                <a:gd name="connsiteY1" fmla="*/ 819022 h 2476594"/>
                <a:gd name="connsiteX2" fmla="*/ 3335077 w 4067897"/>
                <a:gd name="connsiteY2" fmla="*/ 863332 h 2476594"/>
                <a:gd name="connsiteX3" fmla="*/ 3575252 w 4067897"/>
                <a:gd name="connsiteY3" fmla="*/ 855081 h 2476594"/>
                <a:gd name="connsiteX4" fmla="*/ 3860170 w 4067897"/>
                <a:gd name="connsiteY4" fmla="*/ 724254 h 2476594"/>
                <a:gd name="connsiteX5" fmla="*/ 4067897 w 4067897"/>
                <a:gd name="connsiteY5" fmla="*/ 755684 h 2476594"/>
                <a:gd name="connsiteX6" fmla="*/ 3963592 w 4067897"/>
                <a:gd name="connsiteY6" fmla="*/ 796887 h 2476594"/>
                <a:gd name="connsiteX7" fmla="*/ 4010962 w 4067897"/>
                <a:gd name="connsiteY7" fmla="*/ 865574 h 2476594"/>
                <a:gd name="connsiteX8" fmla="*/ 3499265 w 4067897"/>
                <a:gd name="connsiteY8" fmla="*/ 1057895 h 2476594"/>
                <a:gd name="connsiteX9" fmla="*/ 3371269 w 4067897"/>
                <a:gd name="connsiteY9" fmla="*/ 1133753 h 2476594"/>
                <a:gd name="connsiteX10" fmla="*/ 2951815 w 4067897"/>
                <a:gd name="connsiteY10" fmla="*/ 1166594 h 2476594"/>
                <a:gd name="connsiteX11" fmla="*/ 865987 w 4067897"/>
                <a:gd name="connsiteY11" fmla="*/ 2475735 h 2476594"/>
                <a:gd name="connsiteX12" fmla="*/ 195381 w 4067897"/>
                <a:gd name="connsiteY12" fmla="*/ 1010213 h 2476594"/>
                <a:gd name="connsiteX13" fmla="*/ 13215 w 4067897"/>
                <a:gd name="connsiteY13" fmla="*/ 4406 h 2476594"/>
                <a:gd name="connsiteX14" fmla="*/ 881890 w 4067897"/>
                <a:gd name="connsiteY14" fmla="*/ 1108111 h 2476594"/>
                <a:gd name="connsiteX15" fmla="*/ 1064771 w 4067897"/>
                <a:gd name="connsiteY15" fmla="*/ 1807826 h 2476594"/>
                <a:gd name="connsiteX16" fmla="*/ 2759486 w 4067897"/>
                <a:gd name="connsiteY16" fmla="*/ 906601 h 2476594"/>
                <a:gd name="connsiteX17" fmla="*/ 3266208 w 4067897"/>
                <a:gd name="connsiteY17" fmla="*/ 741466 h 2476594"/>
                <a:gd name="connsiteX18" fmla="*/ 3577033 w 4067897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715534 w 4206398"/>
                <a:gd name="connsiteY0" fmla="*/ 1104676 h 2882582"/>
                <a:gd name="connsiteX1" fmla="*/ 3665242 w 4206398"/>
                <a:gd name="connsiteY1" fmla="*/ 1225010 h 2882582"/>
                <a:gd name="connsiteX2" fmla="*/ 3473578 w 4206398"/>
                <a:gd name="connsiteY2" fmla="*/ 1269320 h 2882582"/>
                <a:gd name="connsiteX3" fmla="*/ 3713753 w 4206398"/>
                <a:gd name="connsiteY3" fmla="*/ 1261069 h 2882582"/>
                <a:gd name="connsiteX4" fmla="*/ 3998671 w 4206398"/>
                <a:gd name="connsiteY4" fmla="*/ 1130242 h 2882582"/>
                <a:gd name="connsiteX5" fmla="*/ 4206398 w 4206398"/>
                <a:gd name="connsiteY5" fmla="*/ 1161672 h 2882582"/>
                <a:gd name="connsiteX6" fmla="*/ 4102093 w 4206398"/>
                <a:gd name="connsiteY6" fmla="*/ 1202875 h 2882582"/>
                <a:gd name="connsiteX7" fmla="*/ 4149463 w 4206398"/>
                <a:gd name="connsiteY7" fmla="*/ 1271562 h 2882582"/>
                <a:gd name="connsiteX8" fmla="*/ 3637766 w 4206398"/>
                <a:gd name="connsiteY8" fmla="*/ 1463883 h 2882582"/>
                <a:gd name="connsiteX9" fmla="*/ 3509770 w 4206398"/>
                <a:gd name="connsiteY9" fmla="*/ 1539741 h 2882582"/>
                <a:gd name="connsiteX10" fmla="*/ 3090316 w 4206398"/>
                <a:gd name="connsiteY10" fmla="*/ 1572582 h 2882582"/>
                <a:gd name="connsiteX11" fmla="*/ 1004488 w 4206398"/>
                <a:gd name="connsiteY11" fmla="*/ 2881723 h 2882582"/>
                <a:gd name="connsiteX12" fmla="*/ 352412 w 4206398"/>
                <a:gd name="connsiteY12" fmla="*/ 1416201 h 2882582"/>
                <a:gd name="connsiteX13" fmla="*/ 12744 w 4206398"/>
                <a:gd name="connsiteY13" fmla="*/ 2873 h 2882582"/>
                <a:gd name="connsiteX14" fmla="*/ 1020391 w 4206398"/>
                <a:gd name="connsiteY14" fmla="*/ 1514099 h 2882582"/>
                <a:gd name="connsiteX15" fmla="*/ 1203272 w 4206398"/>
                <a:gd name="connsiteY15" fmla="*/ 2213814 h 2882582"/>
                <a:gd name="connsiteX16" fmla="*/ 2897987 w 4206398"/>
                <a:gd name="connsiteY16" fmla="*/ 1312589 h 2882582"/>
                <a:gd name="connsiteX17" fmla="*/ 3404709 w 4206398"/>
                <a:gd name="connsiteY17" fmla="*/ 1147454 h 2882582"/>
                <a:gd name="connsiteX18" fmla="*/ 3715534 w 4206398"/>
                <a:gd name="connsiteY18" fmla="*/ 1104676 h 2882582"/>
                <a:gd name="connsiteX0" fmla="*/ 3716431 w 4207295"/>
                <a:gd name="connsiteY0" fmla="*/ 1104676 h 2882582"/>
                <a:gd name="connsiteX1" fmla="*/ 3666139 w 4207295"/>
                <a:gd name="connsiteY1" fmla="*/ 1225010 h 2882582"/>
                <a:gd name="connsiteX2" fmla="*/ 3474475 w 4207295"/>
                <a:gd name="connsiteY2" fmla="*/ 1269320 h 2882582"/>
                <a:gd name="connsiteX3" fmla="*/ 3714650 w 4207295"/>
                <a:gd name="connsiteY3" fmla="*/ 1261069 h 2882582"/>
                <a:gd name="connsiteX4" fmla="*/ 3999568 w 4207295"/>
                <a:gd name="connsiteY4" fmla="*/ 1130242 h 2882582"/>
                <a:gd name="connsiteX5" fmla="*/ 4207295 w 4207295"/>
                <a:gd name="connsiteY5" fmla="*/ 1161672 h 2882582"/>
                <a:gd name="connsiteX6" fmla="*/ 4102990 w 4207295"/>
                <a:gd name="connsiteY6" fmla="*/ 1202875 h 2882582"/>
                <a:gd name="connsiteX7" fmla="*/ 4150360 w 4207295"/>
                <a:gd name="connsiteY7" fmla="*/ 1271562 h 2882582"/>
                <a:gd name="connsiteX8" fmla="*/ 3638663 w 4207295"/>
                <a:gd name="connsiteY8" fmla="*/ 1463883 h 2882582"/>
                <a:gd name="connsiteX9" fmla="*/ 3510667 w 4207295"/>
                <a:gd name="connsiteY9" fmla="*/ 1539741 h 2882582"/>
                <a:gd name="connsiteX10" fmla="*/ 3091213 w 4207295"/>
                <a:gd name="connsiteY10" fmla="*/ 1572582 h 2882582"/>
                <a:gd name="connsiteX11" fmla="*/ 1005385 w 4207295"/>
                <a:gd name="connsiteY11" fmla="*/ 2881723 h 2882582"/>
                <a:gd name="connsiteX12" fmla="*/ 325515 w 4207295"/>
                <a:gd name="connsiteY12" fmla="*/ 1436578 h 2882582"/>
                <a:gd name="connsiteX13" fmla="*/ 13641 w 4207295"/>
                <a:gd name="connsiteY13" fmla="*/ 2873 h 2882582"/>
                <a:gd name="connsiteX14" fmla="*/ 1021288 w 4207295"/>
                <a:gd name="connsiteY14" fmla="*/ 1514099 h 2882582"/>
                <a:gd name="connsiteX15" fmla="*/ 1204169 w 4207295"/>
                <a:gd name="connsiteY15" fmla="*/ 2213814 h 2882582"/>
                <a:gd name="connsiteX16" fmla="*/ 2898884 w 4207295"/>
                <a:gd name="connsiteY16" fmla="*/ 1312589 h 2882582"/>
                <a:gd name="connsiteX17" fmla="*/ 3405606 w 4207295"/>
                <a:gd name="connsiteY17" fmla="*/ 1147454 h 2882582"/>
                <a:gd name="connsiteX18" fmla="*/ 3716431 w 4207295"/>
                <a:gd name="connsiteY18" fmla="*/ 1104676 h 2882582"/>
                <a:gd name="connsiteX0" fmla="*/ 3716431 w 4207295"/>
                <a:gd name="connsiteY0" fmla="*/ 1107569 h 2885475"/>
                <a:gd name="connsiteX1" fmla="*/ 3666139 w 4207295"/>
                <a:gd name="connsiteY1" fmla="*/ 1227903 h 2885475"/>
                <a:gd name="connsiteX2" fmla="*/ 3474475 w 4207295"/>
                <a:gd name="connsiteY2" fmla="*/ 1272213 h 2885475"/>
                <a:gd name="connsiteX3" fmla="*/ 3714650 w 4207295"/>
                <a:gd name="connsiteY3" fmla="*/ 1263962 h 2885475"/>
                <a:gd name="connsiteX4" fmla="*/ 3999568 w 4207295"/>
                <a:gd name="connsiteY4" fmla="*/ 1133135 h 2885475"/>
                <a:gd name="connsiteX5" fmla="*/ 4207295 w 4207295"/>
                <a:gd name="connsiteY5" fmla="*/ 1164565 h 2885475"/>
                <a:gd name="connsiteX6" fmla="*/ 4102990 w 4207295"/>
                <a:gd name="connsiteY6" fmla="*/ 1205768 h 2885475"/>
                <a:gd name="connsiteX7" fmla="*/ 4150360 w 4207295"/>
                <a:gd name="connsiteY7" fmla="*/ 1274455 h 2885475"/>
                <a:gd name="connsiteX8" fmla="*/ 3638663 w 4207295"/>
                <a:gd name="connsiteY8" fmla="*/ 1466776 h 2885475"/>
                <a:gd name="connsiteX9" fmla="*/ 3510667 w 4207295"/>
                <a:gd name="connsiteY9" fmla="*/ 1542634 h 2885475"/>
                <a:gd name="connsiteX10" fmla="*/ 3091213 w 4207295"/>
                <a:gd name="connsiteY10" fmla="*/ 1575475 h 2885475"/>
                <a:gd name="connsiteX11" fmla="*/ 1005385 w 4207295"/>
                <a:gd name="connsiteY11" fmla="*/ 2884616 h 2885475"/>
                <a:gd name="connsiteX12" fmla="*/ 325515 w 4207295"/>
                <a:gd name="connsiteY12" fmla="*/ 1439471 h 2885475"/>
                <a:gd name="connsiteX13" fmla="*/ 13641 w 4207295"/>
                <a:gd name="connsiteY13" fmla="*/ 5766 h 2885475"/>
                <a:gd name="connsiteX14" fmla="*/ 1021288 w 4207295"/>
                <a:gd name="connsiteY14" fmla="*/ 1516992 h 2885475"/>
                <a:gd name="connsiteX15" fmla="*/ 1204169 w 4207295"/>
                <a:gd name="connsiteY15" fmla="*/ 2216707 h 2885475"/>
                <a:gd name="connsiteX16" fmla="*/ 2898884 w 4207295"/>
                <a:gd name="connsiteY16" fmla="*/ 1315482 h 2885475"/>
                <a:gd name="connsiteX17" fmla="*/ 3405606 w 4207295"/>
                <a:gd name="connsiteY17" fmla="*/ 1150347 h 2885475"/>
                <a:gd name="connsiteX18" fmla="*/ 3716431 w 4207295"/>
                <a:gd name="connsiteY18" fmla="*/ 1107569 h 2885475"/>
                <a:gd name="connsiteX0" fmla="*/ 3716431 w 4207295"/>
                <a:gd name="connsiteY0" fmla="*/ 1107381 h 2885287"/>
                <a:gd name="connsiteX1" fmla="*/ 3666139 w 4207295"/>
                <a:gd name="connsiteY1" fmla="*/ 1227715 h 2885287"/>
                <a:gd name="connsiteX2" fmla="*/ 3474475 w 4207295"/>
                <a:gd name="connsiteY2" fmla="*/ 1272025 h 2885287"/>
                <a:gd name="connsiteX3" fmla="*/ 3714650 w 4207295"/>
                <a:gd name="connsiteY3" fmla="*/ 1263774 h 2885287"/>
                <a:gd name="connsiteX4" fmla="*/ 3999568 w 4207295"/>
                <a:gd name="connsiteY4" fmla="*/ 1132947 h 2885287"/>
                <a:gd name="connsiteX5" fmla="*/ 4207295 w 4207295"/>
                <a:gd name="connsiteY5" fmla="*/ 1164377 h 2885287"/>
                <a:gd name="connsiteX6" fmla="*/ 4102990 w 4207295"/>
                <a:gd name="connsiteY6" fmla="*/ 1205580 h 2885287"/>
                <a:gd name="connsiteX7" fmla="*/ 4150360 w 4207295"/>
                <a:gd name="connsiteY7" fmla="*/ 1274267 h 2885287"/>
                <a:gd name="connsiteX8" fmla="*/ 3638663 w 4207295"/>
                <a:gd name="connsiteY8" fmla="*/ 1466588 h 2885287"/>
                <a:gd name="connsiteX9" fmla="*/ 3510667 w 4207295"/>
                <a:gd name="connsiteY9" fmla="*/ 1542446 h 2885287"/>
                <a:gd name="connsiteX10" fmla="*/ 3091213 w 4207295"/>
                <a:gd name="connsiteY10" fmla="*/ 1575287 h 2885287"/>
                <a:gd name="connsiteX11" fmla="*/ 1005385 w 4207295"/>
                <a:gd name="connsiteY11" fmla="*/ 2884428 h 2885287"/>
                <a:gd name="connsiteX12" fmla="*/ 325515 w 4207295"/>
                <a:gd name="connsiteY12" fmla="*/ 1439283 h 2885287"/>
                <a:gd name="connsiteX13" fmla="*/ 13641 w 4207295"/>
                <a:gd name="connsiteY13" fmla="*/ 5578 h 2885287"/>
                <a:gd name="connsiteX14" fmla="*/ 965699 w 4207295"/>
                <a:gd name="connsiteY14" fmla="*/ 1537180 h 2885287"/>
                <a:gd name="connsiteX15" fmla="*/ 1204169 w 4207295"/>
                <a:gd name="connsiteY15" fmla="*/ 2216519 h 2885287"/>
                <a:gd name="connsiteX16" fmla="*/ 2898884 w 4207295"/>
                <a:gd name="connsiteY16" fmla="*/ 1315294 h 2885287"/>
                <a:gd name="connsiteX17" fmla="*/ 3405606 w 4207295"/>
                <a:gd name="connsiteY17" fmla="*/ 1150159 h 2885287"/>
                <a:gd name="connsiteX18" fmla="*/ 3716431 w 4207295"/>
                <a:gd name="connsiteY18" fmla="*/ 1107381 h 2885287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2023 h 2879929"/>
                <a:gd name="connsiteX1" fmla="*/ 3666139 w 4207295"/>
                <a:gd name="connsiteY1" fmla="*/ 1222357 h 2879929"/>
                <a:gd name="connsiteX2" fmla="*/ 3474475 w 4207295"/>
                <a:gd name="connsiteY2" fmla="*/ 1266667 h 2879929"/>
                <a:gd name="connsiteX3" fmla="*/ 3714650 w 4207295"/>
                <a:gd name="connsiteY3" fmla="*/ 1258416 h 2879929"/>
                <a:gd name="connsiteX4" fmla="*/ 3999568 w 4207295"/>
                <a:gd name="connsiteY4" fmla="*/ 1127589 h 2879929"/>
                <a:gd name="connsiteX5" fmla="*/ 4207295 w 4207295"/>
                <a:gd name="connsiteY5" fmla="*/ 1159019 h 2879929"/>
                <a:gd name="connsiteX6" fmla="*/ 4102990 w 4207295"/>
                <a:gd name="connsiteY6" fmla="*/ 1200222 h 2879929"/>
                <a:gd name="connsiteX7" fmla="*/ 4150360 w 4207295"/>
                <a:gd name="connsiteY7" fmla="*/ 1268909 h 2879929"/>
                <a:gd name="connsiteX8" fmla="*/ 3638663 w 4207295"/>
                <a:gd name="connsiteY8" fmla="*/ 1461230 h 2879929"/>
                <a:gd name="connsiteX9" fmla="*/ 3510667 w 4207295"/>
                <a:gd name="connsiteY9" fmla="*/ 1537088 h 2879929"/>
                <a:gd name="connsiteX10" fmla="*/ 3091213 w 4207295"/>
                <a:gd name="connsiteY10" fmla="*/ 1569929 h 2879929"/>
                <a:gd name="connsiteX11" fmla="*/ 1005385 w 4207295"/>
                <a:gd name="connsiteY11" fmla="*/ 2879070 h 2879929"/>
                <a:gd name="connsiteX12" fmla="*/ 325515 w 4207295"/>
                <a:gd name="connsiteY12" fmla="*/ 1433925 h 2879929"/>
                <a:gd name="connsiteX13" fmla="*/ 13641 w 4207295"/>
                <a:gd name="connsiteY13" fmla="*/ 220 h 2879929"/>
                <a:gd name="connsiteX14" fmla="*/ 965699 w 4207295"/>
                <a:gd name="connsiteY14" fmla="*/ 1531822 h 2879929"/>
                <a:gd name="connsiteX15" fmla="*/ 1204169 w 4207295"/>
                <a:gd name="connsiteY15" fmla="*/ 2211161 h 2879929"/>
                <a:gd name="connsiteX16" fmla="*/ 2898884 w 4207295"/>
                <a:gd name="connsiteY16" fmla="*/ 1309936 h 2879929"/>
                <a:gd name="connsiteX17" fmla="*/ 3405606 w 4207295"/>
                <a:gd name="connsiteY17" fmla="*/ 1144801 h 2879929"/>
                <a:gd name="connsiteX18" fmla="*/ 3716431 w 4207295"/>
                <a:gd name="connsiteY18" fmla="*/ 1102023 h 2879929"/>
                <a:gd name="connsiteX0" fmla="*/ 3745620 w 4236484"/>
                <a:gd name="connsiteY0" fmla="*/ 1101803 h 2879709"/>
                <a:gd name="connsiteX1" fmla="*/ 3695328 w 4236484"/>
                <a:gd name="connsiteY1" fmla="*/ 1222137 h 2879709"/>
                <a:gd name="connsiteX2" fmla="*/ 3503664 w 4236484"/>
                <a:gd name="connsiteY2" fmla="*/ 1266447 h 2879709"/>
                <a:gd name="connsiteX3" fmla="*/ 3743839 w 4236484"/>
                <a:gd name="connsiteY3" fmla="*/ 1258196 h 2879709"/>
                <a:gd name="connsiteX4" fmla="*/ 4028757 w 4236484"/>
                <a:gd name="connsiteY4" fmla="*/ 1127369 h 2879709"/>
                <a:gd name="connsiteX5" fmla="*/ 4236484 w 4236484"/>
                <a:gd name="connsiteY5" fmla="*/ 1158799 h 2879709"/>
                <a:gd name="connsiteX6" fmla="*/ 4132179 w 4236484"/>
                <a:gd name="connsiteY6" fmla="*/ 1200002 h 2879709"/>
                <a:gd name="connsiteX7" fmla="*/ 4179549 w 4236484"/>
                <a:gd name="connsiteY7" fmla="*/ 1268689 h 2879709"/>
                <a:gd name="connsiteX8" fmla="*/ 3667852 w 4236484"/>
                <a:gd name="connsiteY8" fmla="*/ 1461010 h 2879709"/>
                <a:gd name="connsiteX9" fmla="*/ 3539856 w 4236484"/>
                <a:gd name="connsiteY9" fmla="*/ 1536868 h 2879709"/>
                <a:gd name="connsiteX10" fmla="*/ 3120402 w 4236484"/>
                <a:gd name="connsiteY10" fmla="*/ 1569709 h 2879709"/>
                <a:gd name="connsiteX11" fmla="*/ 1034574 w 4236484"/>
                <a:gd name="connsiteY11" fmla="*/ 2878850 h 2879709"/>
                <a:gd name="connsiteX12" fmla="*/ 354704 w 4236484"/>
                <a:gd name="connsiteY12" fmla="*/ 1433705 h 2879709"/>
                <a:gd name="connsiteX13" fmla="*/ 42830 w 4236484"/>
                <a:gd name="connsiteY13" fmla="*/ 0 h 2879709"/>
                <a:gd name="connsiteX14" fmla="*/ 994888 w 4236484"/>
                <a:gd name="connsiteY14" fmla="*/ 1531602 h 2879709"/>
                <a:gd name="connsiteX15" fmla="*/ 1233358 w 4236484"/>
                <a:gd name="connsiteY15" fmla="*/ 2210941 h 2879709"/>
                <a:gd name="connsiteX16" fmla="*/ 2928073 w 4236484"/>
                <a:gd name="connsiteY16" fmla="*/ 1309716 h 2879709"/>
                <a:gd name="connsiteX17" fmla="*/ 3434795 w 4236484"/>
                <a:gd name="connsiteY17" fmla="*/ 1144581 h 2879709"/>
                <a:gd name="connsiteX18" fmla="*/ 3745620 w 4236484"/>
                <a:gd name="connsiteY18" fmla="*/ 1101803 h 2879709"/>
                <a:gd name="connsiteX0" fmla="*/ 3754283 w 4245147"/>
                <a:gd name="connsiteY0" fmla="*/ 1101803 h 2879709"/>
                <a:gd name="connsiteX1" fmla="*/ 3703991 w 4245147"/>
                <a:gd name="connsiteY1" fmla="*/ 1222137 h 2879709"/>
                <a:gd name="connsiteX2" fmla="*/ 3512327 w 4245147"/>
                <a:gd name="connsiteY2" fmla="*/ 1266447 h 2879709"/>
                <a:gd name="connsiteX3" fmla="*/ 3752502 w 4245147"/>
                <a:gd name="connsiteY3" fmla="*/ 1258196 h 2879709"/>
                <a:gd name="connsiteX4" fmla="*/ 4037420 w 4245147"/>
                <a:gd name="connsiteY4" fmla="*/ 1127369 h 2879709"/>
                <a:gd name="connsiteX5" fmla="*/ 4245147 w 4245147"/>
                <a:gd name="connsiteY5" fmla="*/ 1158799 h 2879709"/>
                <a:gd name="connsiteX6" fmla="*/ 4140842 w 4245147"/>
                <a:gd name="connsiteY6" fmla="*/ 1200002 h 2879709"/>
                <a:gd name="connsiteX7" fmla="*/ 4188212 w 4245147"/>
                <a:gd name="connsiteY7" fmla="*/ 1268689 h 2879709"/>
                <a:gd name="connsiteX8" fmla="*/ 3676515 w 4245147"/>
                <a:gd name="connsiteY8" fmla="*/ 1461010 h 2879709"/>
                <a:gd name="connsiteX9" fmla="*/ 3548519 w 4245147"/>
                <a:gd name="connsiteY9" fmla="*/ 1536868 h 2879709"/>
                <a:gd name="connsiteX10" fmla="*/ 3129065 w 4245147"/>
                <a:gd name="connsiteY10" fmla="*/ 1569709 h 2879709"/>
                <a:gd name="connsiteX11" fmla="*/ 1043237 w 4245147"/>
                <a:gd name="connsiteY11" fmla="*/ 2878850 h 2879709"/>
                <a:gd name="connsiteX12" fmla="*/ 363367 w 4245147"/>
                <a:gd name="connsiteY12" fmla="*/ 1433705 h 2879709"/>
                <a:gd name="connsiteX13" fmla="*/ 51493 w 4245147"/>
                <a:gd name="connsiteY13" fmla="*/ 0 h 2879709"/>
                <a:gd name="connsiteX14" fmla="*/ 1003551 w 4245147"/>
                <a:gd name="connsiteY14" fmla="*/ 1531602 h 2879709"/>
                <a:gd name="connsiteX15" fmla="*/ 1242021 w 4245147"/>
                <a:gd name="connsiteY15" fmla="*/ 2210941 h 2879709"/>
                <a:gd name="connsiteX16" fmla="*/ 2936736 w 4245147"/>
                <a:gd name="connsiteY16" fmla="*/ 1309716 h 2879709"/>
                <a:gd name="connsiteX17" fmla="*/ 3443458 w 4245147"/>
                <a:gd name="connsiteY17" fmla="*/ 1144581 h 2879709"/>
                <a:gd name="connsiteX18" fmla="*/ 3754283 w 4245147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6169" h="2879709">
                  <a:moveTo>
                    <a:pt x="3755305" y="1101803"/>
                  </a:moveTo>
                  <a:cubicBezTo>
                    <a:pt x="3805858" y="1124732"/>
                    <a:pt x="3769275" y="1206175"/>
                    <a:pt x="3705013" y="1222137"/>
                  </a:cubicBezTo>
                  <a:cubicBezTo>
                    <a:pt x="3652376" y="1247110"/>
                    <a:pt x="3577237" y="1251677"/>
                    <a:pt x="3513349" y="1266447"/>
                  </a:cubicBezTo>
                  <a:cubicBezTo>
                    <a:pt x="3573524" y="1296925"/>
                    <a:pt x="3673466" y="1260946"/>
                    <a:pt x="3753524" y="1258196"/>
                  </a:cubicBezTo>
                  <a:cubicBezTo>
                    <a:pt x="3858700" y="1203337"/>
                    <a:pt x="3930971" y="1169107"/>
                    <a:pt x="4038442" y="1127369"/>
                  </a:cubicBezTo>
                  <a:cubicBezTo>
                    <a:pt x="4141424" y="1093630"/>
                    <a:pt x="4243287" y="1084427"/>
                    <a:pt x="4246169" y="1158799"/>
                  </a:cubicBezTo>
                  <a:lnTo>
                    <a:pt x="4141864" y="1200002"/>
                  </a:lnTo>
                  <a:cubicBezTo>
                    <a:pt x="4183166" y="1208970"/>
                    <a:pt x="4221939" y="1257597"/>
                    <a:pt x="4189234" y="1268689"/>
                  </a:cubicBezTo>
                  <a:cubicBezTo>
                    <a:pt x="3998899" y="1325434"/>
                    <a:pt x="3857704" y="1392519"/>
                    <a:pt x="3677537" y="1461010"/>
                  </a:cubicBezTo>
                  <a:cubicBezTo>
                    <a:pt x="3644473" y="1481912"/>
                    <a:pt x="3580275" y="1525840"/>
                    <a:pt x="3549541" y="1536868"/>
                  </a:cubicBezTo>
                  <a:cubicBezTo>
                    <a:pt x="3454652" y="1559904"/>
                    <a:pt x="3269900" y="1523133"/>
                    <a:pt x="3130087" y="1569709"/>
                  </a:cubicBezTo>
                  <a:cubicBezTo>
                    <a:pt x="2712540" y="1793373"/>
                    <a:pt x="1509841" y="2915102"/>
                    <a:pt x="1044259" y="2878850"/>
                  </a:cubicBezTo>
                  <a:cubicBezTo>
                    <a:pt x="864030" y="2809939"/>
                    <a:pt x="557825" y="2371545"/>
                    <a:pt x="355125" y="1474456"/>
                  </a:cubicBezTo>
                  <a:cubicBezTo>
                    <a:pt x="189402" y="1217296"/>
                    <a:pt x="-124561" y="685058"/>
                    <a:pt x="52515" y="0"/>
                  </a:cubicBezTo>
                  <a:cubicBezTo>
                    <a:pt x="218542" y="4530"/>
                    <a:pt x="671778" y="386012"/>
                    <a:pt x="1004573" y="1531602"/>
                  </a:cubicBezTo>
                  <a:cubicBezTo>
                    <a:pt x="1093304" y="1815198"/>
                    <a:pt x="1224490" y="2062516"/>
                    <a:pt x="1243043" y="2210941"/>
                  </a:cubicBezTo>
                  <a:cubicBezTo>
                    <a:pt x="1622236" y="2063387"/>
                    <a:pt x="2562900" y="1511297"/>
                    <a:pt x="2937758" y="1309716"/>
                  </a:cubicBezTo>
                  <a:cubicBezTo>
                    <a:pt x="3162739" y="1118865"/>
                    <a:pt x="3350647" y="1123022"/>
                    <a:pt x="3444480" y="1144581"/>
                  </a:cubicBezTo>
                  <a:cubicBezTo>
                    <a:pt x="3508698" y="1152536"/>
                    <a:pt x="3652509" y="1089775"/>
                    <a:pt x="3755305" y="11018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id="{6F719DE6-1EC0-4B9D-8B18-C0735C63939C}"/>
                </a:ext>
              </a:extLst>
            </p:cNvPr>
            <p:cNvGrpSpPr/>
            <p:nvPr/>
          </p:nvGrpSpPr>
          <p:grpSpPr>
            <a:xfrm>
              <a:off x="1412058" y="2597110"/>
              <a:ext cx="3630700" cy="3311611"/>
              <a:chOff x="3676" y="2850482"/>
              <a:chExt cx="4717529" cy="4646544"/>
            </a:xfrm>
          </p:grpSpPr>
          <p:grpSp>
            <p:nvGrpSpPr>
              <p:cNvPr id="9" name="Group 12">
                <a:extLst>
                  <a:ext uri="{FF2B5EF4-FFF2-40B4-BE49-F238E27FC236}">
                    <a16:creationId xmlns:a16="http://schemas.microsoft.com/office/drawing/2014/main" id="{467BFC79-2812-4784-AD39-A9C2EF0F1D23}"/>
                  </a:ext>
                </a:extLst>
              </p:cNvPr>
              <p:cNvGrpSpPr/>
              <p:nvPr/>
            </p:nvGrpSpPr>
            <p:grpSpPr>
              <a:xfrm rot="1800000">
                <a:off x="3676" y="3928713"/>
                <a:ext cx="3074897" cy="3568313"/>
                <a:chOff x="5097314" y="2786062"/>
                <a:chExt cx="2324100" cy="2697039"/>
              </a:xfrm>
            </p:grpSpPr>
            <p:sp>
              <p:nvSpPr>
                <p:cNvPr id="25" name="Freeform 13">
                  <a:extLst>
                    <a:ext uri="{FF2B5EF4-FFF2-40B4-BE49-F238E27FC236}">
                      <a16:creationId xmlns:a16="http://schemas.microsoft.com/office/drawing/2014/main" id="{1DB82A97-E4FC-4610-A28E-556A657971BB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id="{5CA4E425-21F8-482A-950E-F7CF5377000A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1FF27292-4418-4DD1-9156-744F7B433D0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CA704948-EBB2-4982-9071-B030E877EAC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Group 17">
                <a:extLst>
                  <a:ext uri="{FF2B5EF4-FFF2-40B4-BE49-F238E27FC236}">
                    <a16:creationId xmlns:a16="http://schemas.microsoft.com/office/drawing/2014/main" id="{E17732C8-CAD2-4533-A125-D8654CC31046}"/>
                  </a:ext>
                </a:extLst>
              </p:cNvPr>
              <p:cNvGrpSpPr/>
              <p:nvPr/>
            </p:nvGrpSpPr>
            <p:grpSpPr>
              <a:xfrm rot="1302834">
                <a:off x="897374" y="3683555"/>
                <a:ext cx="2689250" cy="3120783"/>
                <a:chOff x="5097314" y="2786062"/>
                <a:chExt cx="2324100" cy="2697039"/>
              </a:xfrm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9D08675-2A0F-4489-8EF6-BF38167EB76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0CF19A91-8356-40C9-B11D-AC20A5697FE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B87FC1D7-B9F9-4065-9D55-E3AEEF78EF0F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B86B59D-CE11-476A-B830-8AFB89F2F61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Group 22">
                <a:extLst>
                  <a:ext uri="{FF2B5EF4-FFF2-40B4-BE49-F238E27FC236}">
                    <a16:creationId xmlns:a16="http://schemas.microsoft.com/office/drawing/2014/main" id="{DAAA154C-B634-46E9-AA38-56D3D95360E0}"/>
                  </a:ext>
                </a:extLst>
              </p:cNvPr>
              <p:cNvGrpSpPr/>
              <p:nvPr/>
            </p:nvGrpSpPr>
            <p:grpSpPr>
              <a:xfrm rot="848653">
                <a:off x="1733447" y="3720175"/>
                <a:ext cx="2819803" cy="3272285"/>
                <a:chOff x="5097314" y="2786062"/>
                <a:chExt cx="2324100" cy="2697039"/>
              </a:xfrm>
            </p:grpSpPr>
            <p:sp>
              <p:nvSpPr>
                <p:cNvPr id="17" name="Freeform 23">
                  <a:extLst>
                    <a:ext uri="{FF2B5EF4-FFF2-40B4-BE49-F238E27FC236}">
                      <a16:creationId xmlns:a16="http://schemas.microsoft.com/office/drawing/2014/main" id="{E0F63371-92AC-4C6E-9BA5-8058FE966A7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Freeform 24">
                  <a:extLst>
                    <a:ext uri="{FF2B5EF4-FFF2-40B4-BE49-F238E27FC236}">
                      <a16:creationId xmlns:a16="http://schemas.microsoft.com/office/drawing/2014/main" id="{3CA68705-B33C-4015-873C-5F8A22D655A1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Freeform 25">
                  <a:extLst>
                    <a:ext uri="{FF2B5EF4-FFF2-40B4-BE49-F238E27FC236}">
                      <a16:creationId xmlns:a16="http://schemas.microsoft.com/office/drawing/2014/main" id="{D84D5DB8-151C-497D-AB15-2A6E13FE8F74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Freeform 26">
                  <a:extLst>
                    <a:ext uri="{FF2B5EF4-FFF2-40B4-BE49-F238E27FC236}">
                      <a16:creationId xmlns:a16="http://schemas.microsoft.com/office/drawing/2014/main" id="{F4A5C87E-505A-49C0-B2D2-7FD3D99C7AC3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94EA72-7A33-4AE7-A22E-159352B17AAD}"/>
                  </a:ext>
                </a:extLst>
              </p:cNvPr>
              <p:cNvGrpSpPr/>
              <p:nvPr/>
            </p:nvGrpSpPr>
            <p:grpSpPr>
              <a:xfrm>
                <a:off x="2202952" y="2850482"/>
                <a:ext cx="2518253" cy="2922347"/>
                <a:chOff x="5097314" y="2786062"/>
                <a:chExt cx="2324100" cy="2697039"/>
              </a:xfrm>
            </p:grpSpPr>
            <p:sp>
              <p:nvSpPr>
                <p:cNvPr id="13" name="Freeform 3">
                  <a:extLst>
                    <a:ext uri="{FF2B5EF4-FFF2-40B4-BE49-F238E27FC236}">
                      <a16:creationId xmlns:a16="http://schemas.microsoft.com/office/drawing/2014/main" id="{92F95E44-7D2A-4A23-B3D3-2499E702BFD3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Freeform 4">
                  <a:extLst>
                    <a:ext uri="{FF2B5EF4-FFF2-40B4-BE49-F238E27FC236}">
                      <a16:creationId xmlns:a16="http://schemas.microsoft.com/office/drawing/2014/main" id="{9B73BF75-1911-49AE-B57D-194FCDAF2FA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Freeform 7">
                  <a:extLst>
                    <a:ext uri="{FF2B5EF4-FFF2-40B4-BE49-F238E27FC236}">
                      <a16:creationId xmlns:a16="http://schemas.microsoft.com/office/drawing/2014/main" id="{641F4D3F-CCB6-4E06-85A3-4D2F8EF8B3C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</a:schemeClr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1DCEF41-237C-4FB2-8ABD-5E0DF96A2789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Group 93">
              <a:extLst>
                <a:ext uri="{FF2B5EF4-FFF2-40B4-BE49-F238E27FC236}">
                  <a16:creationId xmlns:a16="http://schemas.microsoft.com/office/drawing/2014/main" id="{8F2463BF-71E9-46C7-A2F9-56C9C7C53176}"/>
                </a:ext>
              </a:extLst>
            </p:cNvPr>
            <p:cNvGrpSpPr/>
            <p:nvPr/>
          </p:nvGrpSpPr>
          <p:grpSpPr>
            <a:xfrm>
              <a:off x="1909262" y="1980123"/>
              <a:ext cx="1955619" cy="1389761"/>
              <a:chOff x="3064080" y="2527763"/>
              <a:chExt cx="1822941" cy="1424567"/>
            </a:xfrm>
          </p:grpSpPr>
          <p:sp>
            <p:nvSpPr>
              <p:cNvPr id="30" name="Freeform 65">
                <a:extLst>
                  <a:ext uri="{FF2B5EF4-FFF2-40B4-BE49-F238E27FC236}">
                    <a16:creationId xmlns:a16="http://schemas.microsoft.com/office/drawing/2014/main" id="{FE7FA2C1-3E83-4495-B85C-0AE1A95B935B}"/>
                  </a:ext>
                </a:extLst>
              </p:cNvPr>
              <p:cNvSpPr/>
              <p:nvPr/>
            </p:nvSpPr>
            <p:spPr>
              <a:xfrm>
                <a:off x="4141347" y="2527763"/>
                <a:ext cx="551618" cy="962935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1618" h="962935">
                    <a:moveTo>
                      <a:pt x="551618" y="962935"/>
                    </a:moveTo>
                    <a:cubicBezTo>
                      <a:pt x="253444" y="516336"/>
                      <a:pt x="90442" y="264545"/>
                      <a:pt x="18880" y="104194"/>
                    </a:cubicBezTo>
                    <a:cubicBezTo>
                      <a:pt x="-52682" y="-56157"/>
                      <a:pt x="100712" y="22362"/>
                      <a:pt x="122247" y="827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Freeform 66">
                <a:extLst>
                  <a:ext uri="{FF2B5EF4-FFF2-40B4-BE49-F238E27FC236}">
                    <a16:creationId xmlns:a16="http://schemas.microsoft.com/office/drawing/2014/main" id="{704A16B9-E83C-4275-948C-8A3D17764B82}"/>
                  </a:ext>
                </a:extLst>
              </p:cNvPr>
              <p:cNvSpPr/>
              <p:nvPr/>
            </p:nvSpPr>
            <p:spPr>
              <a:xfrm>
                <a:off x="3958377" y="2635642"/>
                <a:ext cx="341478" cy="898498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1478" h="898498">
                    <a:moveTo>
                      <a:pt x="341478" y="898498"/>
                    </a:moveTo>
                    <a:cubicBezTo>
                      <a:pt x="146671" y="443948"/>
                      <a:pt x="45953" y="253117"/>
                      <a:pt x="7522" y="103367"/>
                    </a:cubicBezTo>
                    <a:cubicBezTo>
                      <a:pt x="-30909" y="-46383"/>
                      <a:pt x="89354" y="21535"/>
                      <a:pt x="110889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 67">
                <a:extLst>
                  <a:ext uri="{FF2B5EF4-FFF2-40B4-BE49-F238E27FC236}">
                    <a16:creationId xmlns:a16="http://schemas.microsoft.com/office/drawing/2014/main" id="{7DB8B81A-0C04-448C-A951-AA03C4DD2D7F}"/>
                  </a:ext>
                </a:extLst>
              </p:cNvPr>
              <p:cNvSpPr/>
              <p:nvPr/>
            </p:nvSpPr>
            <p:spPr>
              <a:xfrm rot="424058">
                <a:off x="3744773" y="2762589"/>
                <a:ext cx="598849" cy="1189741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849" h="1189741">
                    <a:moveTo>
                      <a:pt x="598849" y="1189741"/>
                    </a:moveTo>
                    <a:cubicBezTo>
                      <a:pt x="382326" y="753909"/>
                      <a:pt x="124832" y="364848"/>
                      <a:pt x="36316" y="166558"/>
                    </a:cubicBezTo>
                    <a:cubicBezTo>
                      <a:pt x="-52200" y="-31732"/>
                      <a:pt x="46215" y="21535"/>
                      <a:pt x="6775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40BAC32C-1048-4630-BC2F-EECDB6B3FFC9}"/>
                  </a:ext>
                </a:extLst>
              </p:cNvPr>
              <p:cNvSpPr/>
              <p:nvPr/>
            </p:nvSpPr>
            <p:spPr>
              <a:xfrm rot="1547584">
                <a:off x="3064080" y="3116301"/>
                <a:ext cx="654077" cy="802803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4077" h="802803">
                    <a:moveTo>
                      <a:pt x="654077" y="802803"/>
                    </a:moveTo>
                    <a:cubicBezTo>
                      <a:pt x="294131" y="453945"/>
                      <a:pt x="137190" y="300358"/>
                      <a:pt x="40100" y="166558"/>
                    </a:cubicBezTo>
                    <a:cubicBezTo>
                      <a:pt x="-56990" y="32758"/>
                      <a:pt x="49999" y="21535"/>
                      <a:pt x="7153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EE87FE8E-54D3-48F1-8B30-B58B4AB1E51A}"/>
                  </a:ext>
                </a:extLst>
              </p:cNvPr>
              <p:cNvSpPr/>
              <p:nvPr/>
            </p:nvSpPr>
            <p:spPr>
              <a:xfrm rot="1547584">
                <a:off x="3348474" y="2959035"/>
                <a:ext cx="676620" cy="827980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76620 w 676620"/>
                  <a:gd name="connsiteY0" fmla="*/ 827980 h 827980"/>
                  <a:gd name="connsiteX1" fmla="*/ 41646 w 676620"/>
                  <a:gd name="connsiteY1" fmla="*/ 166558 h 827980"/>
                  <a:gd name="connsiteX2" fmla="*/ 73080 w 676620"/>
                  <a:gd name="connsiteY2" fmla="*/ 0 h 82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620" h="827980">
                    <a:moveTo>
                      <a:pt x="676620" y="827980"/>
                    </a:moveTo>
                    <a:cubicBezTo>
                      <a:pt x="316674" y="479122"/>
                      <a:pt x="142236" y="304555"/>
                      <a:pt x="41646" y="166558"/>
                    </a:cubicBezTo>
                    <a:cubicBezTo>
                      <a:pt x="-58944" y="28561"/>
                      <a:pt x="51545" y="21535"/>
                      <a:pt x="7308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70">
                <a:extLst>
                  <a:ext uri="{FF2B5EF4-FFF2-40B4-BE49-F238E27FC236}">
                    <a16:creationId xmlns:a16="http://schemas.microsoft.com/office/drawing/2014/main" id="{A7C78BB3-1453-4AD3-A595-AA429126096B}"/>
                  </a:ext>
                </a:extLst>
              </p:cNvPr>
              <p:cNvSpPr/>
              <p:nvPr/>
            </p:nvSpPr>
            <p:spPr>
              <a:xfrm rot="1547584">
                <a:off x="3445577" y="2947008"/>
                <a:ext cx="901202" cy="877029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1202" h="877029">
                    <a:moveTo>
                      <a:pt x="901202" y="877029"/>
                    </a:moveTo>
                    <a:cubicBezTo>
                      <a:pt x="501761" y="556089"/>
                      <a:pt x="192518" y="312729"/>
                      <a:pt x="57068" y="166558"/>
                    </a:cubicBezTo>
                    <a:cubicBezTo>
                      <a:pt x="-78382" y="20387"/>
                      <a:pt x="66967" y="21535"/>
                      <a:pt x="88502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Freeform 71">
                <a:extLst>
                  <a:ext uri="{FF2B5EF4-FFF2-40B4-BE49-F238E27FC236}">
                    <a16:creationId xmlns:a16="http://schemas.microsoft.com/office/drawing/2014/main" id="{718CF0C9-A168-404D-AA14-7867298F3386}"/>
                  </a:ext>
                </a:extLst>
              </p:cNvPr>
              <p:cNvSpPr/>
              <p:nvPr/>
            </p:nvSpPr>
            <p:spPr>
              <a:xfrm rot="1547584">
                <a:off x="3267432" y="3054722"/>
                <a:ext cx="643707" cy="72799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643707 w 643707"/>
                  <a:gd name="connsiteY0" fmla="*/ 727992 h 727992"/>
                  <a:gd name="connsiteX1" fmla="*/ 39390 w 643707"/>
                  <a:gd name="connsiteY1" fmla="*/ 166558 h 727992"/>
                  <a:gd name="connsiteX2" fmla="*/ 70824 w 643707"/>
                  <a:gd name="connsiteY2" fmla="*/ 0 h 72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3707" h="727992">
                    <a:moveTo>
                      <a:pt x="643707" y="727992"/>
                    </a:moveTo>
                    <a:cubicBezTo>
                      <a:pt x="244266" y="407052"/>
                      <a:pt x="134870" y="287890"/>
                      <a:pt x="39390" y="166558"/>
                    </a:cubicBezTo>
                    <a:cubicBezTo>
                      <a:pt x="-56090" y="45226"/>
                      <a:pt x="49289" y="21535"/>
                      <a:pt x="7082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72">
                <a:extLst>
                  <a:ext uri="{FF2B5EF4-FFF2-40B4-BE49-F238E27FC236}">
                    <a16:creationId xmlns:a16="http://schemas.microsoft.com/office/drawing/2014/main" id="{6B990962-BC72-44CC-B0DE-D85B66130823}"/>
                  </a:ext>
                </a:extLst>
              </p:cNvPr>
              <p:cNvSpPr/>
              <p:nvPr/>
            </p:nvSpPr>
            <p:spPr>
              <a:xfrm>
                <a:off x="4054881" y="2604251"/>
                <a:ext cx="374940" cy="80308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940" h="803082">
                    <a:moveTo>
                      <a:pt x="374940" y="803082"/>
                    </a:moveTo>
                    <a:cubicBezTo>
                      <a:pt x="140376" y="364434"/>
                      <a:pt x="52912" y="237214"/>
                      <a:pt x="9180" y="103367"/>
                    </a:cubicBezTo>
                    <a:cubicBezTo>
                      <a:pt x="-34552" y="-30480"/>
                      <a:pt x="91012" y="21535"/>
                      <a:pt x="112547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Straight Connector 74">
                <a:extLst>
                  <a:ext uri="{FF2B5EF4-FFF2-40B4-BE49-F238E27FC236}">
                    <a16:creationId xmlns:a16="http://schemas.microsoft.com/office/drawing/2014/main" id="{80688344-1F04-4B8B-92B9-B484FAF1CB9D}"/>
                  </a:ext>
                </a:extLst>
              </p:cNvPr>
              <p:cNvCxnSpPr/>
              <p:nvPr/>
            </p:nvCxnSpPr>
            <p:spPr>
              <a:xfrm>
                <a:off x="4429821" y="2853074"/>
                <a:ext cx="457200" cy="50438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76">
                <a:extLst>
                  <a:ext uri="{FF2B5EF4-FFF2-40B4-BE49-F238E27FC236}">
                    <a16:creationId xmlns:a16="http://schemas.microsoft.com/office/drawing/2014/main" id="{0B3F07AE-A685-4418-91F4-2ED92FB8F508}"/>
                  </a:ext>
                </a:extLst>
              </p:cNvPr>
              <p:cNvCxnSpPr/>
              <p:nvPr/>
            </p:nvCxnSpPr>
            <p:spPr>
              <a:xfrm>
                <a:off x="4362502" y="2933678"/>
                <a:ext cx="295919" cy="35130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78">
                <a:extLst>
                  <a:ext uri="{FF2B5EF4-FFF2-40B4-BE49-F238E27FC236}">
                    <a16:creationId xmlns:a16="http://schemas.microsoft.com/office/drawing/2014/main" id="{550A34B3-D79C-4BF0-8F47-FE3665FA07C3}"/>
                  </a:ext>
                </a:extLst>
              </p:cNvPr>
              <p:cNvCxnSpPr/>
              <p:nvPr/>
            </p:nvCxnSpPr>
            <p:spPr>
              <a:xfrm>
                <a:off x="3913737" y="3264779"/>
                <a:ext cx="227610" cy="555919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80">
                <a:extLst>
                  <a:ext uri="{FF2B5EF4-FFF2-40B4-BE49-F238E27FC236}">
                    <a16:creationId xmlns:a16="http://schemas.microsoft.com/office/drawing/2014/main" id="{6C642961-08EE-4D4D-86DD-A2A778455A95}"/>
                  </a:ext>
                </a:extLst>
              </p:cNvPr>
              <p:cNvCxnSpPr/>
              <p:nvPr/>
            </p:nvCxnSpPr>
            <p:spPr>
              <a:xfrm>
                <a:off x="3464972" y="3595880"/>
                <a:ext cx="124313" cy="29709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82">
                <a:extLst>
                  <a:ext uri="{FF2B5EF4-FFF2-40B4-BE49-F238E27FC236}">
                    <a16:creationId xmlns:a16="http://schemas.microsoft.com/office/drawing/2014/main" id="{899BC432-54AA-40B8-816A-8DABD352418B}"/>
                  </a:ext>
                </a:extLst>
              </p:cNvPr>
              <p:cNvCxnSpPr/>
              <p:nvPr/>
            </p:nvCxnSpPr>
            <p:spPr>
              <a:xfrm>
                <a:off x="3735921" y="3403843"/>
                <a:ext cx="234952" cy="45527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84">
                <a:extLst>
                  <a:ext uri="{FF2B5EF4-FFF2-40B4-BE49-F238E27FC236}">
                    <a16:creationId xmlns:a16="http://schemas.microsoft.com/office/drawing/2014/main" id="{9AAAFB47-E2BA-4155-B4CC-7F18A3940FDA}"/>
                  </a:ext>
                </a:extLst>
              </p:cNvPr>
              <p:cNvCxnSpPr/>
              <p:nvPr/>
            </p:nvCxnSpPr>
            <p:spPr>
              <a:xfrm>
                <a:off x="4054881" y="3160202"/>
                <a:ext cx="173608" cy="41683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Freeform 52">
              <a:extLst>
                <a:ext uri="{FF2B5EF4-FFF2-40B4-BE49-F238E27FC236}">
                  <a16:creationId xmlns:a16="http://schemas.microsoft.com/office/drawing/2014/main" id="{9C98B078-54B5-4B8E-A154-5A96B6AEDB6F}"/>
                </a:ext>
              </a:extLst>
            </p:cNvPr>
            <p:cNvSpPr/>
            <p:nvPr/>
          </p:nvSpPr>
          <p:spPr>
            <a:xfrm>
              <a:off x="-3827" y="360053"/>
              <a:ext cx="1773101" cy="6264344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224502 w 1383527"/>
                <a:gd name="connsiteY0" fmla="*/ 172121 h 2517756"/>
                <a:gd name="connsiteX1" fmla="*/ 1311966 w 1383527"/>
                <a:gd name="connsiteY1" fmla="*/ 792323 h 2517756"/>
                <a:gd name="connsiteX2" fmla="*/ 985963 w 1383527"/>
                <a:gd name="connsiteY2" fmla="*/ 1674917 h 2517756"/>
                <a:gd name="connsiteX3" fmla="*/ 1383527 w 1383527"/>
                <a:gd name="connsiteY3" fmla="*/ 2485951 h 2517756"/>
                <a:gd name="connsiteX4" fmla="*/ 0 w 1383527"/>
                <a:gd name="connsiteY4" fmla="*/ 2517756 h 2517756"/>
                <a:gd name="connsiteX5" fmla="*/ 203615 w 1383527"/>
                <a:gd name="connsiteY5" fmla="*/ 0 h 2517756"/>
                <a:gd name="connsiteX6" fmla="*/ 1224502 w 1383527"/>
                <a:gd name="connsiteY6" fmla="*/ 172121 h 2517756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29940 w 1188965"/>
                <a:gd name="connsiteY0" fmla="*/ 172121 h 4696542"/>
                <a:gd name="connsiteX1" fmla="*/ 1117404 w 1188965"/>
                <a:gd name="connsiteY1" fmla="*/ 792323 h 4696542"/>
                <a:gd name="connsiteX2" fmla="*/ 791401 w 1188965"/>
                <a:gd name="connsiteY2" fmla="*/ 1674917 h 4696542"/>
                <a:gd name="connsiteX3" fmla="*/ 1188965 w 1188965"/>
                <a:gd name="connsiteY3" fmla="*/ 2485951 h 4696542"/>
                <a:gd name="connsiteX4" fmla="*/ 0 w 1188965"/>
                <a:gd name="connsiteY4" fmla="*/ 4696542 h 4696542"/>
                <a:gd name="connsiteX5" fmla="*/ 9053 w 1188965"/>
                <a:gd name="connsiteY5" fmla="*/ 0 h 4696542"/>
                <a:gd name="connsiteX6" fmla="*/ 1029940 w 1188965"/>
                <a:gd name="connsiteY6" fmla="*/ 172121 h 4696542"/>
                <a:gd name="connsiteX0" fmla="*/ 1029940 w 1846766"/>
                <a:gd name="connsiteY0" fmla="*/ 172121 h 4698337"/>
                <a:gd name="connsiteX1" fmla="*/ 1117404 w 1846766"/>
                <a:gd name="connsiteY1" fmla="*/ 792323 h 4698337"/>
                <a:gd name="connsiteX2" fmla="*/ 791401 w 1846766"/>
                <a:gd name="connsiteY2" fmla="*/ 1674917 h 4698337"/>
                <a:gd name="connsiteX3" fmla="*/ 1846766 w 1846766"/>
                <a:gd name="connsiteY3" fmla="*/ 4695862 h 4698337"/>
                <a:gd name="connsiteX4" fmla="*/ 0 w 1846766"/>
                <a:gd name="connsiteY4" fmla="*/ 4696542 h 4698337"/>
                <a:gd name="connsiteX5" fmla="*/ 9053 w 1846766"/>
                <a:gd name="connsiteY5" fmla="*/ 0 h 4698337"/>
                <a:gd name="connsiteX6" fmla="*/ 1029940 w 1846766"/>
                <a:gd name="connsiteY6" fmla="*/ 172121 h 4698337"/>
                <a:gd name="connsiteX0" fmla="*/ 1029940 w 1846766"/>
                <a:gd name="connsiteY0" fmla="*/ 172121 h 4704980"/>
                <a:gd name="connsiteX1" fmla="*/ 1117404 w 1846766"/>
                <a:gd name="connsiteY1" fmla="*/ 792323 h 4704980"/>
                <a:gd name="connsiteX2" fmla="*/ 791401 w 1846766"/>
                <a:gd name="connsiteY2" fmla="*/ 1674917 h 4704980"/>
                <a:gd name="connsiteX3" fmla="*/ 1846766 w 1846766"/>
                <a:gd name="connsiteY3" fmla="*/ 4695862 h 4704980"/>
                <a:gd name="connsiteX4" fmla="*/ 0 w 1846766"/>
                <a:gd name="connsiteY4" fmla="*/ 4696542 h 4704980"/>
                <a:gd name="connsiteX5" fmla="*/ 9053 w 1846766"/>
                <a:gd name="connsiteY5" fmla="*/ 0 h 4704980"/>
                <a:gd name="connsiteX6" fmla="*/ 1029940 w 1846766"/>
                <a:gd name="connsiteY6" fmla="*/ 172121 h 4704980"/>
                <a:gd name="connsiteX0" fmla="*/ 1029940 w 1856031"/>
                <a:gd name="connsiteY0" fmla="*/ 172121 h 4714470"/>
                <a:gd name="connsiteX1" fmla="*/ 1117404 w 1856031"/>
                <a:gd name="connsiteY1" fmla="*/ 792323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1029940 w 1856031"/>
                <a:gd name="connsiteY0" fmla="*/ 172121 h 4714470"/>
                <a:gd name="connsiteX1" fmla="*/ 1163728 w 1856031"/>
                <a:gd name="connsiteY1" fmla="*/ 771572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937292 w 1856031"/>
                <a:gd name="connsiteY0" fmla="*/ 0 h 5102609"/>
                <a:gd name="connsiteX1" fmla="*/ 1163728 w 1856031"/>
                <a:gd name="connsiteY1" fmla="*/ 1159711 h 5102609"/>
                <a:gd name="connsiteX2" fmla="*/ 791401 w 1856031"/>
                <a:gd name="connsiteY2" fmla="*/ 2063056 h 5102609"/>
                <a:gd name="connsiteX3" fmla="*/ 1856031 w 1856031"/>
                <a:gd name="connsiteY3" fmla="*/ 5094376 h 5102609"/>
                <a:gd name="connsiteX4" fmla="*/ 0 w 1856031"/>
                <a:gd name="connsiteY4" fmla="*/ 5084681 h 5102609"/>
                <a:gd name="connsiteX5" fmla="*/ 9053 w 1856031"/>
                <a:gd name="connsiteY5" fmla="*/ 388139 h 5102609"/>
                <a:gd name="connsiteX6" fmla="*/ 937292 w 1856031"/>
                <a:gd name="connsiteY6" fmla="*/ 0 h 5102609"/>
                <a:gd name="connsiteX0" fmla="*/ 937292 w 1856031"/>
                <a:gd name="connsiteY0" fmla="*/ 37243 h 5139852"/>
                <a:gd name="connsiteX1" fmla="*/ 1163728 w 1856031"/>
                <a:gd name="connsiteY1" fmla="*/ 1196954 h 5139852"/>
                <a:gd name="connsiteX2" fmla="*/ 791401 w 1856031"/>
                <a:gd name="connsiteY2" fmla="*/ 2100299 h 5139852"/>
                <a:gd name="connsiteX3" fmla="*/ 1856031 w 1856031"/>
                <a:gd name="connsiteY3" fmla="*/ 5131619 h 5139852"/>
                <a:gd name="connsiteX4" fmla="*/ 0 w 1856031"/>
                <a:gd name="connsiteY4" fmla="*/ 5121924 h 5139852"/>
                <a:gd name="connsiteX5" fmla="*/ 9053 w 1856031"/>
                <a:gd name="connsiteY5" fmla="*/ 0 h 5139852"/>
                <a:gd name="connsiteX6" fmla="*/ 937292 w 1856031"/>
                <a:gd name="connsiteY6" fmla="*/ 37243 h 5139852"/>
                <a:gd name="connsiteX0" fmla="*/ 928027 w 1856031"/>
                <a:gd name="connsiteY0" fmla="*/ 0 h 5870372"/>
                <a:gd name="connsiteX1" fmla="*/ 1163728 w 1856031"/>
                <a:gd name="connsiteY1" fmla="*/ 1927474 h 5870372"/>
                <a:gd name="connsiteX2" fmla="*/ 791401 w 1856031"/>
                <a:gd name="connsiteY2" fmla="*/ 2830819 h 5870372"/>
                <a:gd name="connsiteX3" fmla="*/ 1856031 w 1856031"/>
                <a:gd name="connsiteY3" fmla="*/ 5862139 h 5870372"/>
                <a:gd name="connsiteX4" fmla="*/ 0 w 1856031"/>
                <a:gd name="connsiteY4" fmla="*/ 5852444 h 5870372"/>
                <a:gd name="connsiteX5" fmla="*/ 9053 w 1856031"/>
                <a:gd name="connsiteY5" fmla="*/ 730520 h 5870372"/>
                <a:gd name="connsiteX6" fmla="*/ 928027 w 1856031"/>
                <a:gd name="connsiteY6" fmla="*/ 0 h 5870372"/>
                <a:gd name="connsiteX0" fmla="*/ 928027 w 1856031"/>
                <a:gd name="connsiteY0" fmla="*/ 7348 h 5877720"/>
                <a:gd name="connsiteX1" fmla="*/ 1163728 w 1856031"/>
                <a:gd name="connsiteY1" fmla="*/ 1934822 h 5877720"/>
                <a:gd name="connsiteX2" fmla="*/ 791401 w 1856031"/>
                <a:gd name="connsiteY2" fmla="*/ 2838167 h 5877720"/>
                <a:gd name="connsiteX3" fmla="*/ 1856031 w 1856031"/>
                <a:gd name="connsiteY3" fmla="*/ 5869487 h 5877720"/>
                <a:gd name="connsiteX4" fmla="*/ 0 w 1856031"/>
                <a:gd name="connsiteY4" fmla="*/ 5859792 h 5877720"/>
                <a:gd name="connsiteX5" fmla="*/ 9053 w 1856031"/>
                <a:gd name="connsiteY5" fmla="*/ 737868 h 5877720"/>
                <a:gd name="connsiteX6" fmla="*/ 928027 w 1856031"/>
                <a:gd name="connsiteY6" fmla="*/ 7348 h 5877720"/>
                <a:gd name="connsiteX0" fmla="*/ 928027 w 1856031"/>
                <a:gd name="connsiteY0" fmla="*/ 267701 h 6138073"/>
                <a:gd name="connsiteX1" fmla="*/ 1163728 w 1856031"/>
                <a:gd name="connsiteY1" fmla="*/ 2195175 h 6138073"/>
                <a:gd name="connsiteX2" fmla="*/ 791401 w 1856031"/>
                <a:gd name="connsiteY2" fmla="*/ 3098520 h 6138073"/>
                <a:gd name="connsiteX3" fmla="*/ 1856031 w 1856031"/>
                <a:gd name="connsiteY3" fmla="*/ 6129840 h 6138073"/>
                <a:gd name="connsiteX4" fmla="*/ 0 w 1856031"/>
                <a:gd name="connsiteY4" fmla="*/ 6120145 h 6138073"/>
                <a:gd name="connsiteX5" fmla="*/ 9053 w 1856031"/>
                <a:gd name="connsiteY5" fmla="*/ 85206 h 6138073"/>
                <a:gd name="connsiteX6" fmla="*/ 928027 w 1856031"/>
                <a:gd name="connsiteY6" fmla="*/ 267701 h 6138073"/>
                <a:gd name="connsiteX0" fmla="*/ 928027 w 1856031"/>
                <a:gd name="connsiteY0" fmla="*/ 182495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928027 w 1856031"/>
                <a:gd name="connsiteY6" fmla="*/ 182495 h 6052867"/>
                <a:gd name="connsiteX0" fmla="*/ 696407 w 1856031"/>
                <a:gd name="connsiteY0" fmla="*/ 130619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996962 w 1856031"/>
                <a:gd name="connsiteY1" fmla="*/ 1425208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15491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88202 w 1847826"/>
                <a:gd name="connsiteY0" fmla="*/ 130619 h 6460321"/>
                <a:gd name="connsiteX1" fmla="*/ 1007286 w 1847826"/>
                <a:gd name="connsiteY1" fmla="*/ 1601586 h 6460321"/>
                <a:gd name="connsiteX2" fmla="*/ 783196 w 1847826"/>
                <a:gd name="connsiteY2" fmla="*/ 3013314 h 6460321"/>
                <a:gd name="connsiteX3" fmla="*/ 1847826 w 1847826"/>
                <a:gd name="connsiteY3" fmla="*/ 6044634 h 6460321"/>
                <a:gd name="connsiteX4" fmla="*/ 1060 w 1847826"/>
                <a:gd name="connsiteY4" fmla="*/ 6460321 h 6460321"/>
                <a:gd name="connsiteX5" fmla="*/ 848 w 1847826"/>
                <a:gd name="connsiteY5" fmla="*/ 0 h 6460321"/>
                <a:gd name="connsiteX6" fmla="*/ 688202 w 1847826"/>
                <a:gd name="connsiteY6" fmla="*/ 130619 h 6460321"/>
                <a:gd name="connsiteX0" fmla="*/ 688202 w 1838561"/>
                <a:gd name="connsiteY0" fmla="*/ 130619 h 6487901"/>
                <a:gd name="connsiteX1" fmla="*/ 1007286 w 1838561"/>
                <a:gd name="connsiteY1" fmla="*/ 1601586 h 6487901"/>
                <a:gd name="connsiteX2" fmla="*/ 783196 w 1838561"/>
                <a:gd name="connsiteY2" fmla="*/ 3013314 h 6487901"/>
                <a:gd name="connsiteX3" fmla="*/ 1838561 w 1838561"/>
                <a:gd name="connsiteY3" fmla="*/ 6480392 h 6487901"/>
                <a:gd name="connsiteX4" fmla="*/ 1060 w 1838561"/>
                <a:gd name="connsiteY4" fmla="*/ 6460321 h 6487901"/>
                <a:gd name="connsiteX5" fmla="*/ 848 w 1838561"/>
                <a:gd name="connsiteY5" fmla="*/ 0 h 6487901"/>
                <a:gd name="connsiteX6" fmla="*/ 688202 w 1838561"/>
                <a:gd name="connsiteY6" fmla="*/ 130619 h 6487901"/>
                <a:gd name="connsiteX0" fmla="*/ 688202 w 1838561"/>
                <a:gd name="connsiteY0" fmla="*/ 130619 h 6492899"/>
                <a:gd name="connsiteX1" fmla="*/ 1007286 w 1838561"/>
                <a:gd name="connsiteY1" fmla="*/ 1601586 h 6492899"/>
                <a:gd name="connsiteX2" fmla="*/ 783196 w 1838561"/>
                <a:gd name="connsiteY2" fmla="*/ 3013314 h 6492899"/>
                <a:gd name="connsiteX3" fmla="*/ 1838561 w 1838561"/>
                <a:gd name="connsiteY3" fmla="*/ 6480392 h 6492899"/>
                <a:gd name="connsiteX4" fmla="*/ 1060 w 1838561"/>
                <a:gd name="connsiteY4" fmla="*/ 6460321 h 6492899"/>
                <a:gd name="connsiteX5" fmla="*/ 848 w 1838561"/>
                <a:gd name="connsiteY5" fmla="*/ 0 h 6492899"/>
                <a:gd name="connsiteX6" fmla="*/ 688202 w 1838561"/>
                <a:gd name="connsiteY6" fmla="*/ 130619 h 6492899"/>
                <a:gd name="connsiteX0" fmla="*/ 687142 w 1837501"/>
                <a:gd name="connsiteY0" fmla="*/ 140994 h 6503274"/>
                <a:gd name="connsiteX1" fmla="*/ 1006226 w 1837501"/>
                <a:gd name="connsiteY1" fmla="*/ 1611961 h 6503274"/>
                <a:gd name="connsiteX2" fmla="*/ 782136 w 1837501"/>
                <a:gd name="connsiteY2" fmla="*/ 3023689 h 6503274"/>
                <a:gd name="connsiteX3" fmla="*/ 1837501 w 1837501"/>
                <a:gd name="connsiteY3" fmla="*/ 6490767 h 6503274"/>
                <a:gd name="connsiteX4" fmla="*/ 0 w 1837501"/>
                <a:gd name="connsiteY4" fmla="*/ 6470696 h 6503274"/>
                <a:gd name="connsiteX5" fmla="*/ 194350 w 1837501"/>
                <a:gd name="connsiteY5" fmla="*/ 0 h 6503274"/>
                <a:gd name="connsiteX6" fmla="*/ 687142 w 1837501"/>
                <a:gd name="connsiteY6" fmla="*/ 140994 h 6503274"/>
                <a:gd name="connsiteX0" fmla="*/ 493640 w 1643999"/>
                <a:gd name="connsiteY0" fmla="*/ 140994 h 6508044"/>
                <a:gd name="connsiteX1" fmla="*/ 812724 w 1643999"/>
                <a:gd name="connsiteY1" fmla="*/ 1611961 h 6508044"/>
                <a:gd name="connsiteX2" fmla="*/ 588634 w 1643999"/>
                <a:gd name="connsiteY2" fmla="*/ 3023689 h 6508044"/>
                <a:gd name="connsiteX3" fmla="*/ 1643999 w 1643999"/>
                <a:gd name="connsiteY3" fmla="*/ 6490767 h 6508044"/>
                <a:gd name="connsiteX4" fmla="*/ 1059 w 1643999"/>
                <a:gd name="connsiteY4" fmla="*/ 6491447 h 6508044"/>
                <a:gd name="connsiteX5" fmla="*/ 848 w 1643999"/>
                <a:gd name="connsiteY5" fmla="*/ 0 h 6508044"/>
                <a:gd name="connsiteX6" fmla="*/ 493640 w 1643999"/>
                <a:gd name="connsiteY6" fmla="*/ 140994 h 6508044"/>
                <a:gd name="connsiteX0" fmla="*/ 492581 w 1642940"/>
                <a:gd name="connsiteY0" fmla="*/ 161744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492581 w 1642940"/>
                <a:gd name="connsiteY6" fmla="*/ 161744 h 6528794"/>
                <a:gd name="connsiteX0" fmla="*/ 511110 w 1642940"/>
                <a:gd name="connsiteY0" fmla="*/ 130619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511110 w 1642940"/>
                <a:gd name="connsiteY6" fmla="*/ 130619 h 6528794"/>
                <a:gd name="connsiteX0" fmla="*/ 520976 w 1652806"/>
                <a:gd name="connsiteY0" fmla="*/ 140994 h 6539169"/>
                <a:gd name="connsiteX1" fmla="*/ 821531 w 1652806"/>
                <a:gd name="connsiteY1" fmla="*/ 1643086 h 6539169"/>
                <a:gd name="connsiteX2" fmla="*/ 597441 w 1652806"/>
                <a:gd name="connsiteY2" fmla="*/ 3054814 h 6539169"/>
                <a:gd name="connsiteX3" fmla="*/ 1652806 w 1652806"/>
                <a:gd name="connsiteY3" fmla="*/ 6521892 h 6539169"/>
                <a:gd name="connsiteX4" fmla="*/ 9866 w 1652806"/>
                <a:gd name="connsiteY4" fmla="*/ 6522572 h 6539169"/>
                <a:gd name="connsiteX5" fmla="*/ 391 w 1652806"/>
                <a:gd name="connsiteY5" fmla="*/ 0 h 6539169"/>
                <a:gd name="connsiteX6" fmla="*/ 520976 w 1652806"/>
                <a:gd name="connsiteY6" fmla="*/ 140994 h 653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806" h="6539169">
                  <a:moveTo>
                    <a:pt x="520976" y="140994"/>
                  </a:moveTo>
                  <a:cubicBezTo>
                    <a:pt x="479101" y="735067"/>
                    <a:pt x="576197" y="1173514"/>
                    <a:pt x="821531" y="1643086"/>
                  </a:cubicBezTo>
                  <a:cubicBezTo>
                    <a:pt x="559138" y="2064506"/>
                    <a:pt x="573588" y="2832177"/>
                    <a:pt x="597441" y="3054814"/>
                  </a:cubicBezTo>
                  <a:cubicBezTo>
                    <a:pt x="637197" y="3380818"/>
                    <a:pt x="1525585" y="6259499"/>
                    <a:pt x="1652806" y="6521892"/>
                  </a:cubicBezTo>
                  <a:cubicBezTo>
                    <a:pt x="1250308" y="6556702"/>
                    <a:pt x="551336" y="6529262"/>
                    <a:pt x="9866" y="6522572"/>
                  </a:cubicBezTo>
                  <a:cubicBezTo>
                    <a:pt x="12884" y="4957058"/>
                    <a:pt x="-2627" y="1565514"/>
                    <a:pt x="391" y="0"/>
                  </a:cubicBezTo>
                  <a:cubicBezTo>
                    <a:pt x="371570" y="140375"/>
                    <a:pt x="242445" y="62871"/>
                    <a:pt x="520976" y="1409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9379964-5653-44F6-94A1-D3B47B6A081C}"/>
              </a:ext>
            </a:extLst>
          </p:cNvPr>
          <p:cNvGrpSpPr/>
          <p:nvPr/>
        </p:nvGrpSpPr>
        <p:grpSpPr>
          <a:xfrm>
            <a:off x="1754617" y="1352537"/>
            <a:ext cx="3291202" cy="1702521"/>
            <a:chOff x="4320420" y="2476499"/>
            <a:chExt cx="2863414" cy="1481229"/>
          </a:xfrm>
        </p:grpSpPr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id="{F87DE45E-8E83-4593-A92C-D709F46C231A}"/>
                </a:ext>
              </a:extLst>
            </p:cNvPr>
            <p:cNvSpPr/>
            <p:nvPr/>
          </p:nvSpPr>
          <p:spPr>
            <a:xfrm rot="5639961">
              <a:off x="6406998" y="2466792"/>
              <a:ext cx="767129" cy="786543"/>
            </a:xfrm>
            <a:custGeom>
              <a:avLst/>
              <a:gdLst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38125 w 2305050"/>
                <a:gd name="connsiteY16" fmla="*/ 217170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60071 w 2305050"/>
                <a:gd name="connsiteY16" fmla="*/ 2087575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6647 w 2305050"/>
                <a:gd name="connsiteY16" fmla="*/ 209489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81480 w 2305050"/>
                <a:gd name="connsiteY2" fmla="*/ 476174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04671 w 2305050"/>
                <a:gd name="connsiteY2" fmla="*/ 468859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70609 w 2305050"/>
                <a:gd name="connsiteY3" fmla="*/ 649910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82725 w 2305050"/>
                <a:gd name="connsiteY2" fmla="*/ 494463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294077"/>
                <a:gd name="connsiteY0" fmla="*/ 0 h 2363647"/>
                <a:gd name="connsiteX1" fmla="*/ 760552 w 2294077"/>
                <a:gd name="connsiteY1" fmla="*/ 572947 h 2363647"/>
                <a:gd name="connsiteX2" fmla="*/ 2030273 w 2294077"/>
                <a:gd name="connsiteY2" fmla="*/ 509092 h 2363647"/>
                <a:gd name="connsiteX3" fmla="*/ 2285239 w 2294077"/>
                <a:gd name="connsiteY3" fmla="*/ 657224 h 2363647"/>
                <a:gd name="connsiteX4" fmla="*/ 1132027 w 2294077"/>
                <a:gd name="connsiteY4" fmla="*/ 1020622 h 2363647"/>
                <a:gd name="connsiteX5" fmla="*/ 1617802 w 2294077"/>
                <a:gd name="connsiteY5" fmla="*/ 1544497 h 2363647"/>
                <a:gd name="connsiteX6" fmla="*/ 2065477 w 2294077"/>
                <a:gd name="connsiteY6" fmla="*/ 1544497 h 2363647"/>
                <a:gd name="connsiteX7" fmla="*/ 2294077 w 2294077"/>
                <a:gd name="connsiteY7" fmla="*/ 1734997 h 2363647"/>
                <a:gd name="connsiteX8" fmla="*/ 1827352 w 2294077"/>
                <a:gd name="connsiteY8" fmla="*/ 1868347 h 2363647"/>
                <a:gd name="connsiteX9" fmla="*/ 1998802 w 2294077"/>
                <a:gd name="connsiteY9" fmla="*/ 2115997 h 2363647"/>
                <a:gd name="connsiteX10" fmla="*/ 1722577 w 2294077"/>
                <a:gd name="connsiteY10" fmla="*/ 1982647 h 2363647"/>
                <a:gd name="connsiteX11" fmla="*/ 1532077 w 2294077"/>
                <a:gd name="connsiteY11" fmla="*/ 2363647 h 2363647"/>
                <a:gd name="connsiteX12" fmla="*/ 1303477 w 2294077"/>
                <a:gd name="connsiteY12" fmla="*/ 2144572 h 2363647"/>
                <a:gd name="connsiteX13" fmla="*/ 1436827 w 2294077"/>
                <a:gd name="connsiteY13" fmla="*/ 1782622 h 2363647"/>
                <a:gd name="connsiteX14" fmla="*/ 912952 w 2294077"/>
                <a:gd name="connsiteY14" fmla="*/ 1201597 h 2363647"/>
                <a:gd name="connsiteX15" fmla="*/ 403784 w 2294077"/>
                <a:gd name="connsiteY15" fmla="*/ 2316707 h 2363647"/>
                <a:gd name="connsiteX16" fmla="*/ 282017 w 2294077"/>
                <a:gd name="connsiteY16" fmla="*/ 2047340 h 2363647"/>
                <a:gd name="connsiteX17" fmla="*/ 509244 w 2294077"/>
                <a:gd name="connsiteY17" fmla="*/ 761923 h 2363647"/>
                <a:gd name="connsiteX18" fmla="*/ 0 w 2294077"/>
                <a:gd name="connsiteY18" fmla="*/ 0 h 2363647"/>
                <a:gd name="connsiteX0" fmla="*/ 6569 w 2300646"/>
                <a:gd name="connsiteY0" fmla="*/ 0 h 2363647"/>
                <a:gd name="connsiteX1" fmla="*/ 767121 w 2300646"/>
                <a:gd name="connsiteY1" fmla="*/ 572947 h 2363647"/>
                <a:gd name="connsiteX2" fmla="*/ 2036842 w 2300646"/>
                <a:gd name="connsiteY2" fmla="*/ 509092 h 2363647"/>
                <a:gd name="connsiteX3" fmla="*/ 2291808 w 2300646"/>
                <a:gd name="connsiteY3" fmla="*/ 657224 h 2363647"/>
                <a:gd name="connsiteX4" fmla="*/ 1138596 w 2300646"/>
                <a:gd name="connsiteY4" fmla="*/ 1020622 h 2363647"/>
                <a:gd name="connsiteX5" fmla="*/ 1624371 w 2300646"/>
                <a:gd name="connsiteY5" fmla="*/ 1544497 h 2363647"/>
                <a:gd name="connsiteX6" fmla="*/ 2072046 w 2300646"/>
                <a:gd name="connsiteY6" fmla="*/ 1544497 h 2363647"/>
                <a:gd name="connsiteX7" fmla="*/ 2300646 w 2300646"/>
                <a:gd name="connsiteY7" fmla="*/ 1734997 h 2363647"/>
                <a:gd name="connsiteX8" fmla="*/ 1833921 w 2300646"/>
                <a:gd name="connsiteY8" fmla="*/ 1868347 h 2363647"/>
                <a:gd name="connsiteX9" fmla="*/ 2005371 w 2300646"/>
                <a:gd name="connsiteY9" fmla="*/ 2115997 h 2363647"/>
                <a:gd name="connsiteX10" fmla="*/ 1729146 w 2300646"/>
                <a:gd name="connsiteY10" fmla="*/ 1982647 h 2363647"/>
                <a:gd name="connsiteX11" fmla="*/ 1538646 w 2300646"/>
                <a:gd name="connsiteY11" fmla="*/ 2363647 h 2363647"/>
                <a:gd name="connsiteX12" fmla="*/ 1310046 w 2300646"/>
                <a:gd name="connsiteY12" fmla="*/ 2144572 h 2363647"/>
                <a:gd name="connsiteX13" fmla="*/ 1443396 w 2300646"/>
                <a:gd name="connsiteY13" fmla="*/ 1782622 h 2363647"/>
                <a:gd name="connsiteX14" fmla="*/ 919521 w 2300646"/>
                <a:gd name="connsiteY14" fmla="*/ 1201597 h 2363647"/>
                <a:gd name="connsiteX15" fmla="*/ 410353 w 2300646"/>
                <a:gd name="connsiteY15" fmla="*/ 2316707 h 2363647"/>
                <a:gd name="connsiteX16" fmla="*/ 288586 w 2300646"/>
                <a:gd name="connsiteY16" fmla="*/ 2047340 h 2363647"/>
                <a:gd name="connsiteX17" fmla="*/ 515813 w 2300646"/>
                <a:gd name="connsiteY17" fmla="*/ 761923 h 2363647"/>
                <a:gd name="connsiteX18" fmla="*/ 6569 w 2300646"/>
                <a:gd name="connsiteY18" fmla="*/ 0 h 2363647"/>
                <a:gd name="connsiteX0" fmla="*/ 6569 w 2300646"/>
                <a:gd name="connsiteY0" fmla="*/ 5505 h 2369152"/>
                <a:gd name="connsiteX1" fmla="*/ 767121 w 2300646"/>
                <a:gd name="connsiteY1" fmla="*/ 578452 h 2369152"/>
                <a:gd name="connsiteX2" fmla="*/ 2036842 w 2300646"/>
                <a:gd name="connsiteY2" fmla="*/ 514597 h 2369152"/>
                <a:gd name="connsiteX3" fmla="*/ 2291808 w 2300646"/>
                <a:gd name="connsiteY3" fmla="*/ 662729 h 2369152"/>
                <a:gd name="connsiteX4" fmla="*/ 1138596 w 2300646"/>
                <a:gd name="connsiteY4" fmla="*/ 1026127 h 2369152"/>
                <a:gd name="connsiteX5" fmla="*/ 1624371 w 2300646"/>
                <a:gd name="connsiteY5" fmla="*/ 1550002 h 2369152"/>
                <a:gd name="connsiteX6" fmla="*/ 2072046 w 2300646"/>
                <a:gd name="connsiteY6" fmla="*/ 1550002 h 2369152"/>
                <a:gd name="connsiteX7" fmla="*/ 2300646 w 2300646"/>
                <a:gd name="connsiteY7" fmla="*/ 1740502 h 2369152"/>
                <a:gd name="connsiteX8" fmla="*/ 1833921 w 2300646"/>
                <a:gd name="connsiteY8" fmla="*/ 1873852 h 2369152"/>
                <a:gd name="connsiteX9" fmla="*/ 2005371 w 2300646"/>
                <a:gd name="connsiteY9" fmla="*/ 2121502 h 2369152"/>
                <a:gd name="connsiteX10" fmla="*/ 1729146 w 2300646"/>
                <a:gd name="connsiteY10" fmla="*/ 1988152 h 2369152"/>
                <a:gd name="connsiteX11" fmla="*/ 1538646 w 2300646"/>
                <a:gd name="connsiteY11" fmla="*/ 2369152 h 2369152"/>
                <a:gd name="connsiteX12" fmla="*/ 1310046 w 2300646"/>
                <a:gd name="connsiteY12" fmla="*/ 2150077 h 2369152"/>
                <a:gd name="connsiteX13" fmla="*/ 1443396 w 2300646"/>
                <a:gd name="connsiteY13" fmla="*/ 1788127 h 2369152"/>
                <a:gd name="connsiteX14" fmla="*/ 919521 w 2300646"/>
                <a:gd name="connsiteY14" fmla="*/ 1207102 h 2369152"/>
                <a:gd name="connsiteX15" fmla="*/ 410353 w 2300646"/>
                <a:gd name="connsiteY15" fmla="*/ 2322212 h 2369152"/>
                <a:gd name="connsiteX16" fmla="*/ 288586 w 2300646"/>
                <a:gd name="connsiteY16" fmla="*/ 2052845 h 2369152"/>
                <a:gd name="connsiteX17" fmla="*/ 515813 w 2300646"/>
                <a:gd name="connsiteY17" fmla="*/ 767428 h 2369152"/>
                <a:gd name="connsiteX18" fmla="*/ 6569 w 2300646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24119 w 2305244"/>
                <a:gd name="connsiteY14" fmla="*/ 1207102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73597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513830 w 2305244"/>
                <a:gd name="connsiteY13" fmla="*/ 1784469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50914 w 2305244"/>
                <a:gd name="connsiteY5" fmla="*/ 1597551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32752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24192 w 2305244"/>
                <a:gd name="connsiteY17" fmla="*/ 1641442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02246 w 2305244"/>
                <a:gd name="connsiteY17" fmla="*/ 1579262 h 2369152"/>
                <a:gd name="connsiteX0" fmla="*/ 2275983 w 2296406"/>
                <a:gd name="connsiteY0" fmla="*/ 1747817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7707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57695 w 2296406"/>
                <a:gd name="connsiteY0" fmla="*/ 1755133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9145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80482 w 2296406"/>
                <a:gd name="connsiteY5" fmla="*/ 2120816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733744 w 2296406"/>
                <a:gd name="connsiteY3" fmla="*/ 1988152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91681 w 2296406"/>
                <a:gd name="connsiteY2" fmla="*/ 2136133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42887 w 2296406"/>
                <a:gd name="connsiteY2" fmla="*/ 2194655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3889 w 2296406"/>
                <a:gd name="connsiteY1" fmla="*/ 183727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3 w 2296406"/>
                <a:gd name="connsiteY2" fmla="*/ 2095901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682537 w 2296406"/>
                <a:gd name="connsiteY2" fmla="*/ 1962549 h 2354521"/>
                <a:gd name="connsiteX3" fmla="*/ 1528613 w 2296406"/>
                <a:gd name="connsiteY3" fmla="*/ 2354521 h 2354521"/>
                <a:gd name="connsiteX4" fmla="*/ 1380482 w 2296406"/>
                <a:gd name="connsiteY4" fmla="*/ 2120816 h 2354521"/>
                <a:gd name="connsiteX5" fmla="*/ 1495542 w 2296406"/>
                <a:gd name="connsiteY5" fmla="*/ 1788127 h 2354521"/>
                <a:gd name="connsiteX6" fmla="*/ 909489 w 2296406"/>
                <a:gd name="connsiteY6" fmla="*/ 1225390 h 2354521"/>
                <a:gd name="connsiteX7" fmla="*/ 414951 w 2296406"/>
                <a:gd name="connsiteY7" fmla="*/ 2322212 h 2354521"/>
                <a:gd name="connsiteX8" fmla="*/ 293184 w 2296406"/>
                <a:gd name="connsiteY8" fmla="*/ 2052845 h 2354521"/>
                <a:gd name="connsiteX9" fmla="*/ 520411 w 2296406"/>
                <a:gd name="connsiteY9" fmla="*/ 767428 h 2354521"/>
                <a:gd name="connsiteX10" fmla="*/ 11167 w 2296406"/>
                <a:gd name="connsiteY10" fmla="*/ 5505 h 2354521"/>
                <a:gd name="connsiteX11" fmla="*/ 771719 w 2296406"/>
                <a:gd name="connsiteY11" fmla="*/ 578452 h 2354521"/>
                <a:gd name="connsiteX12" fmla="*/ 2041440 w 2296406"/>
                <a:gd name="connsiteY12" fmla="*/ 514597 h 2354521"/>
                <a:gd name="connsiteX13" fmla="*/ 2296406 w 2296406"/>
                <a:gd name="connsiteY13" fmla="*/ 662729 h 2354521"/>
                <a:gd name="connsiteX14" fmla="*/ 1124906 w 2296406"/>
                <a:gd name="connsiteY14" fmla="*/ 1004182 h 2354521"/>
                <a:gd name="connsiteX15" fmla="*/ 1676517 w 2296406"/>
                <a:gd name="connsiteY15" fmla="*/ 1608523 h 2354521"/>
                <a:gd name="connsiteX16" fmla="*/ 2094931 w 2296406"/>
                <a:gd name="connsiteY16" fmla="*/ 1557316 h 23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6406" h="2354521">
                  <a:moveTo>
                    <a:pt x="2279640" y="1747818"/>
                  </a:moveTo>
                  <a:lnTo>
                    <a:pt x="1827546" y="1826304"/>
                  </a:lnTo>
                  <a:cubicBezTo>
                    <a:pt x="1728029" y="1862093"/>
                    <a:pt x="1732359" y="1874513"/>
                    <a:pt x="1682537" y="1962549"/>
                  </a:cubicBezTo>
                  <a:lnTo>
                    <a:pt x="1528613" y="2354521"/>
                  </a:lnTo>
                  <a:lnTo>
                    <a:pt x="1380482" y="2120816"/>
                  </a:lnTo>
                  <a:lnTo>
                    <a:pt x="1495542" y="1788127"/>
                  </a:lnTo>
                  <a:lnTo>
                    <a:pt x="909489" y="1225390"/>
                  </a:lnTo>
                  <a:lnTo>
                    <a:pt x="414951" y="2322212"/>
                  </a:lnTo>
                  <a:lnTo>
                    <a:pt x="293184" y="2052845"/>
                  </a:lnTo>
                  <a:lnTo>
                    <a:pt x="520411" y="767428"/>
                  </a:lnTo>
                  <a:cubicBezTo>
                    <a:pt x="325060" y="542715"/>
                    <a:pt x="-71458" y="102202"/>
                    <a:pt x="11167" y="5505"/>
                  </a:cubicBezTo>
                  <a:cubicBezTo>
                    <a:pt x="111065" y="-52229"/>
                    <a:pt x="554777" y="358209"/>
                    <a:pt x="771719" y="578452"/>
                  </a:cubicBezTo>
                  <a:lnTo>
                    <a:pt x="2041440" y="514597"/>
                  </a:lnTo>
                  <a:lnTo>
                    <a:pt x="2296406" y="662729"/>
                  </a:lnTo>
                  <a:lnTo>
                    <a:pt x="1124906" y="1004182"/>
                  </a:lnTo>
                  <a:lnTo>
                    <a:pt x="1676517" y="1608523"/>
                  </a:lnTo>
                  <a:cubicBezTo>
                    <a:pt x="1795262" y="1589016"/>
                    <a:pt x="2094931" y="1557316"/>
                    <a:pt x="2094931" y="1557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950CC6-09E7-4645-B4EE-D0F1D3858A1E}"/>
                </a:ext>
              </a:extLst>
            </p:cNvPr>
            <p:cNvGrpSpPr/>
            <p:nvPr/>
          </p:nvGrpSpPr>
          <p:grpSpPr>
            <a:xfrm>
              <a:off x="4320420" y="3070081"/>
              <a:ext cx="2157467" cy="887647"/>
              <a:chOff x="7149737" y="1593671"/>
              <a:chExt cx="8656129" cy="3561393"/>
            </a:xfrm>
            <a:solidFill>
              <a:schemeClr val="accent1"/>
            </a:solidFill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920917F-F9D5-4CFF-9B87-048EEB7158F9}"/>
                  </a:ext>
                </a:extLst>
              </p:cNvPr>
              <p:cNvSpPr/>
              <p:nvPr/>
            </p:nvSpPr>
            <p:spPr>
              <a:xfrm>
                <a:off x="7184572" y="1593671"/>
                <a:ext cx="8299268" cy="3254855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8" h="3254855">
                    <a:moveTo>
                      <a:pt x="8299268" y="209005"/>
                    </a:moveTo>
                    <a:cubicBezTo>
                      <a:pt x="7437119" y="918753"/>
                      <a:pt x="5206274" y="2522580"/>
                      <a:pt x="3692434" y="2969621"/>
                    </a:cubicBezTo>
                    <a:cubicBezTo>
                      <a:pt x="1490618" y="3564706"/>
                      <a:pt x="268514" y="3188789"/>
                      <a:pt x="0" y="2211977"/>
                    </a:cubicBezTo>
                    <a:cubicBezTo>
                      <a:pt x="410754" y="3194594"/>
                      <a:pt x="1876697" y="3268615"/>
                      <a:pt x="3579222" y="2786741"/>
                    </a:cubicBezTo>
                    <a:cubicBezTo>
                      <a:pt x="5124994" y="2270032"/>
                      <a:pt x="7254240" y="667657"/>
                      <a:pt x="8125097" y="0"/>
                    </a:cubicBezTo>
                    <a:lnTo>
                      <a:pt x="8299268" y="2090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49D2593E-1FB8-4DCD-8F04-90EDD7C140D6}"/>
                  </a:ext>
                </a:extLst>
              </p:cNvPr>
              <p:cNvSpPr/>
              <p:nvPr/>
            </p:nvSpPr>
            <p:spPr>
              <a:xfrm>
                <a:off x="7149737" y="2033664"/>
                <a:ext cx="8656129" cy="3121400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12620 w 8332666"/>
                  <a:gd name="connsiteY3" fmla="*/ 2786741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96116 w 8332666"/>
                  <a:gd name="connsiteY3" fmla="*/ 2708364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96116 w 8332666"/>
                  <a:gd name="connsiteY3" fmla="*/ 2708364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62717 w 8332666"/>
                  <a:gd name="connsiteY3" fmla="*/ 2699655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21895"/>
                  <a:gd name="connsiteX1" fmla="*/ 3767580 w 8299267"/>
                  <a:gd name="connsiteY1" fmla="*/ 2899953 h 3121895"/>
                  <a:gd name="connsiteX2" fmla="*/ 0 w 8299267"/>
                  <a:gd name="connsiteY2" fmla="*/ 1898469 h 3121895"/>
                  <a:gd name="connsiteX3" fmla="*/ 3662717 w 8299267"/>
                  <a:gd name="connsiteY3" fmla="*/ 2699655 h 3121895"/>
                  <a:gd name="connsiteX4" fmla="*/ 8158495 w 8299267"/>
                  <a:gd name="connsiteY4" fmla="*/ 0 h 3121895"/>
                  <a:gd name="connsiteX5" fmla="*/ 8299267 w 8299267"/>
                  <a:gd name="connsiteY5" fmla="*/ 235130 h 3121895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1400"/>
                  <a:gd name="connsiteX1" fmla="*/ 3767580 w 8299267"/>
                  <a:gd name="connsiteY1" fmla="*/ 2899953 h 3121400"/>
                  <a:gd name="connsiteX2" fmla="*/ 0 w 8299267"/>
                  <a:gd name="connsiteY2" fmla="*/ 1898469 h 3121400"/>
                  <a:gd name="connsiteX3" fmla="*/ 3662717 w 8299267"/>
                  <a:gd name="connsiteY3" fmla="*/ 2699655 h 3121400"/>
                  <a:gd name="connsiteX4" fmla="*/ 8158495 w 8299267"/>
                  <a:gd name="connsiteY4" fmla="*/ 0 h 3121400"/>
                  <a:gd name="connsiteX5" fmla="*/ 8299267 w 8299267"/>
                  <a:gd name="connsiteY5" fmla="*/ 235130 h 312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7" h="3121400">
                    <a:moveTo>
                      <a:pt x="8299267" y="235130"/>
                    </a:moveTo>
                    <a:cubicBezTo>
                      <a:pt x="7044692" y="1319346"/>
                      <a:pt x="5281420" y="2452912"/>
                      <a:pt x="3767580" y="2899953"/>
                    </a:cubicBezTo>
                    <a:cubicBezTo>
                      <a:pt x="1766154" y="3451495"/>
                      <a:pt x="260165" y="2918823"/>
                      <a:pt x="0" y="1898469"/>
                    </a:cubicBezTo>
                    <a:cubicBezTo>
                      <a:pt x="302210" y="2863669"/>
                      <a:pt x="1960192" y="3181529"/>
                      <a:pt x="3662717" y="2699655"/>
                    </a:cubicBezTo>
                    <a:cubicBezTo>
                      <a:pt x="5208489" y="2182946"/>
                      <a:pt x="7028803" y="989874"/>
                      <a:pt x="8158495" y="0"/>
                    </a:cubicBezTo>
                    <a:lnTo>
                      <a:pt x="8299267" y="2351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50FADE7-D8DE-4F69-B819-9DEA476CE0BB}"/>
              </a:ext>
            </a:extLst>
          </p:cNvPr>
          <p:cNvGrpSpPr/>
          <p:nvPr/>
        </p:nvGrpSpPr>
        <p:grpSpPr>
          <a:xfrm>
            <a:off x="3792779" y="3838769"/>
            <a:ext cx="1100902" cy="2476304"/>
            <a:chOff x="5450865" y="1801006"/>
            <a:chExt cx="1440161" cy="3239411"/>
          </a:xfrm>
        </p:grpSpPr>
        <p:sp>
          <p:nvSpPr>
            <p:cNvPr id="52" name="Round Same Side Corner Rectangle 8">
              <a:extLst>
                <a:ext uri="{FF2B5EF4-FFF2-40B4-BE49-F238E27FC236}">
                  <a16:creationId xmlns:a16="http://schemas.microsoft.com/office/drawing/2014/main" id="{B7AA9804-27D5-4FF0-B73D-198F1E274BAE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Round Same Side Corner Rectangle 20">
              <a:extLst>
                <a:ext uri="{FF2B5EF4-FFF2-40B4-BE49-F238E27FC236}">
                  <a16:creationId xmlns:a16="http://schemas.microsoft.com/office/drawing/2014/main" id="{CFBDA7FC-5340-413B-BC9A-239F285F7CC4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Freeform 11">
            <a:extLst>
              <a:ext uri="{FF2B5EF4-FFF2-40B4-BE49-F238E27FC236}">
                <a16:creationId xmlns:a16="http://schemas.microsoft.com/office/drawing/2014/main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1440933" y="1214217"/>
            <a:ext cx="1644584" cy="1582835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6F9101D-5187-401B-B845-CD9BA0794B63}"/>
              </a:ext>
            </a:extLst>
          </p:cNvPr>
          <p:cNvGrpSpPr/>
          <p:nvPr/>
        </p:nvGrpSpPr>
        <p:grpSpPr>
          <a:xfrm>
            <a:off x="4936974" y="3716338"/>
            <a:ext cx="4248231" cy="2601393"/>
            <a:chOff x="2577344" y="1462636"/>
            <a:chExt cx="7377142" cy="451737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34BEE10-330C-4BC5-B83A-F5E74F8AF2F6}"/>
                </a:ext>
              </a:extLst>
            </p:cNvPr>
            <p:cNvGrpSpPr/>
            <p:nvPr/>
          </p:nvGrpSpPr>
          <p:grpSpPr>
            <a:xfrm>
              <a:off x="5698556" y="5073938"/>
              <a:ext cx="794889" cy="906071"/>
              <a:chOff x="5698556" y="5073938"/>
              <a:chExt cx="794889" cy="906071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ectangle 27">
                <a:extLst>
                  <a:ext uri="{FF2B5EF4-FFF2-40B4-BE49-F238E27FC236}">
                    <a16:creationId xmlns:a16="http://schemas.microsoft.com/office/drawing/2014/main" id="{3CBA113E-6599-4221-BD39-AD45353F8855}"/>
                  </a:ext>
                </a:extLst>
              </p:cNvPr>
              <p:cNvSpPr/>
              <p:nvPr/>
            </p:nvSpPr>
            <p:spPr>
              <a:xfrm>
                <a:off x="5818382" y="5115913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Rectangle 28">
                <a:extLst>
                  <a:ext uri="{FF2B5EF4-FFF2-40B4-BE49-F238E27FC236}">
                    <a16:creationId xmlns:a16="http://schemas.microsoft.com/office/drawing/2014/main" id="{AF96C88F-8AA9-4736-BFC5-A65B7EEA15BD}"/>
                  </a:ext>
                </a:extLst>
              </p:cNvPr>
              <p:cNvSpPr/>
              <p:nvPr/>
            </p:nvSpPr>
            <p:spPr>
              <a:xfrm>
                <a:off x="6274251" y="5073938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Rounded Rectangle 26">
                <a:extLst>
                  <a:ext uri="{FF2B5EF4-FFF2-40B4-BE49-F238E27FC236}">
                    <a16:creationId xmlns:a16="http://schemas.microsoft.com/office/drawing/2014/main" id="{57BE383F-2E03-4BCE-8735-11951D22BC27}"/>
                  </a:ext>
                </a:extLst>
              </p:cNvPr>
              <p:cNvSpPr/>
              <p:nvPr/>
            </p:nvSpPr>
            <p:spPr>
              <a:xfrm>
                <a:off x="5698556" y="5475953"/>
                <a:ext cx="794889" cy="504056"/>
              </a:xfrm>
              <a:prstGeom prst="roundRect">
                <a:avLst>
                  <a:gd name="adj" fmla="val 1336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04DAC940-E8A6-4E95-89B9-476DDB492E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577344" y="1462636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Freeform 4">
              <a:extLst>
                <a:ext uri="{FF2B5EF4-FFF2-40B4-BE49-F238E27FC236}">
                  <a16:creationId xmlns:a16="http://schemas.microsoft.com/office/drawing/2014/main" id="{DFD9D513-56FB-4D5F-B0E4-461B0CB392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92067" y="1551638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D4E28965-046B-4F86-BDBA-A1AC9B004BC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401964" y="2630095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 2">
              <a:extLst>
                <a:ext uri="{FF2B5EF4-FFF2-40B4-BE49-F238E27FC236}">
                  <a16:creationId xmlns:a16="http://schemas.microsoft.com/office/drawing/2014/main" id="{BA278B23-3EC2-483E-A25A-8BCEE74C2C5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99934" y="1716706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Freeform 3">
              <a:extLst>
                <a:ext uri="{FF2B5EF4-FFF2-40B4-BE49-F238E27FC236}">
                  <a16:creationId xmlns:a16="http://schemas.microsoft.com/office/drawing/2014/main" id="{0216563B-8CD3-40FC-96AB-58EC8158B049}"/>
                </a:ext>
              </a:extLst>
            </p:cNvPr>
            <p:cNvSpPr/>
            <p:nvPr/>
          </p:nvSpPr>
          <p:spPr>
            <a:xfrm>
              <a:off x="3693447" y="4423172"/>
              <a:ext cx="1400545" cy="853193"/>
            </a:xfrm>
            <a:custGeom>
              <a:avLst/>
              <a:gdLst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52425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39911 h 1539911"/>
                <a:gd name="connsiteX1" fmla="*/ 1952625 w 2305050"/>
                <a:gd name="connsiteY1" fmla="*/ 1473236 h 1539911"/>
                <a:gd name="connsiteX2" fmla="*/ 2305050 w 2305050"/>
                <a:gd name="connsiteY2" fmla="*/ 844586 h 1539911"/>
                <a:gd name="connsiteX3" fmla="*/ 1762125 w 2305050"/>
                <a:gd name="connsiteY3" fmla="*/ 854111 h 1539911"/>
                <a:gd name="connsiteX4" fmla="*/ 2047875 w 2305050"/>
                <a:gd name="connsiteY4" fmla="*/ 377861 h 1539911"/>
                <a:gd name="connsiteX5" fmla="*/ 1581150 w 2305050"/>
                <a:gd name="connsiteY5" fmla="*/ 358811 h 1539911"/>
                <a:gd name="connsiteX6" fmla="*/ 1495425 w 2305050"/>
                <a:gd name="connsiteY6" fmla="*/ 987461 h 1539911"/>
                <a:gd name="connsiteX7" fmla="*/ 1195910 w 2305050"/>
                <a:gd name="connsiteY7" fmla="*/ 0 h 1539911"/>
                <a:gd name="connsiteX8" fmla="*/ 542925 w 2305050"/>
                <a:gd name="connsiteY8" fmla="*/ 347139 h 1539911"/>
                <a:gd name="connsiteX9" fmla="*/ 1028700 w 2305050"/>
                <a:gd name="connsiteY9" fmla="*/ 892211 h 1539911"/>
                <a:gd name="connsiteX10" fmla="*/ 0 w 2305050"/>
                <a:gd name="connsiteY10" fmla="*/ 663611 h 1539911"/>
                <a:gd name="connsiteX11" fmla="*/ 590550 w 2305050"/>
                <a:gd name="connsiteY11" fmla="*/ 1539911 h 1539911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42925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21783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56076 h 1556076"/>
                <a:gd name="connsiteX1" fmla="*/ 1952625 w 2305050"/>
                <a:gd name="connsiteY1" fmla="*/ 1489401 h 1556076"/>
                <a:gd name="connsiteX2" fmla="*/ 2305050 w 2305050"/>
                <a:gd name="connsiteY2" fmla="*/ 860751 h 1556076"/>
                <a:gd name="connsiteX3" fmla="*/ 1762125 w 2305050"/>
                <a:gd name="connsiteY3" fmla="*/ 870276 h 1556076"/>
                <a:gd name="connsiteX4" fmla="*/ 2047875 w 2305050"/>
                <a:gd name="connsiteY4" fmla="*/ 394026 h 1556076"/>
                <a:gd name="connsiteX5" fmla="*/ 1581150 w 2305050"/>
                <a:gd name="connsiteY5" fmla="*/ 374976 h 1556076"/>
                <a:gd name="connsiteX6" fmla="*/ 1495425 w 2305050"/>
                <a:gd name="connsiteY6" fmla="*/ 1003626 h 1556076"/>
                <a:gd name="connsiteX7" fmla="*/ 1195910 w 2305050"/>
                <a:gd name="connsiteY7" fmla="*/ 16165 h 1556076"/>
                <a:gd name="connsiteX8" fmla="*/ 521783 w 2305050"/>
                <a:gd name="connsiteY8" fmla="*/ 363304 h 1556076"/>
                <a:gd name="connsiteX9" fmla="*/ 1028700 w 2305050"/>
                <a:gd name="connsiteY9" fmla="*/ 908376 h 1556076"/>
                <a:gd name="connsiteX10" fmla="*/ 0 w 2305050"/>
                <a:gd name="connsiteY10" fmla="*/ 679776 h 1556076"/>
                <a:gd name="connsiteX11" fmla="*/ 590550 w 2305050"/>
                <a:gd name="connsiteY11" fmla="*/ 1556076 h 1556076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495425 w 2305050"/>
                <a:gd name="connsiteY6" fmla="*/ 1004889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822"/>
                <a:gd name="connsiteY0" fmla="*/ 1557339 h 1557339"/>
                <a:gd name="connsiteX1" fmla="*/ 1960576 w 2389822"/>
                <a:gd name="connsiteY1" fmla="*/ 1510542 h 1557339"/>
                <a:gd name="connsiteX2" fmla="*/ 2384564 w 2389822"/>
                <a:gd name="connsiteY2" fmla="*/ 1040919 h 1557339"/>
                <a:gd name="connsiteX3" fmla="*/ 1846694 w 2389822"/>
                <a:gd name="connsiteY3" fmla="*/ 818683 h 1557339"/>
                <a:gd name="connsiteX4" fmla="*/ 2144446 w 2389822"/>
                <a:gd name="connsiteY4" fmla="*/ 775628 h 1557339"/>
                <a:gd name="connsiteX5" fmla="*/ 2047875 w 2389822"/>
                <a:gd name="connsiteY5" fmla="*/ 395289 h 1557339"/>
                <a:gd name="connsiteX6" fmla="*/ 1597007 w 2389822"/>
                <a:gd name="connsiteY6" fmla="*/ 370953 h 1557339"/>
                <a:gd name="connsiteX7" fmla="*/ 1537710 w 2389822"/>
                <a:gd name="connsiteY7" fmla="*/ 878035 h 1557339"/>
                <a:gd name="connsiteX8" fmla="*/ 1195910 w 2389822"/>
                <a:gd name="connsiteY8" fmla="*/ 17428 h 1557339"/>
                <a:gd name="connsiteX9" fmla="*/ 521783 w 2389822"/>
                <a:gd name="connsiteY9" fmla="*/ 364567 h 1557339"/>
                <a:gd name="connsiteX10" fmla="*/ 1028700 w 2389822"/>
                <a:gd name="connsiteY10" fmla="*/ 909639 h 1557339"/>
                <a:gd name="connsiteX11" fmla="*/ 0 w 2389822"/>
                <a:gd name="connsiteY11" fmla="*/ 681039 h 1557339"/>
                <a:gd name="connsiteX12" fmla="*/ 590550 w 2389822"/>
                <a:gd name="connsiteY12" fmla="*/ 1557339 h 1557339"/>
                <a:gd name="connsiteX0" fmla="*/ 590550 w 2396855"/>
                <a:gd name="connsiteY0" fmla="*/ 1557339 h 1557339"/>
                <a:gd name="connsiteX1" fmla="*/ 1960576 w 2396855"/>
                <a:gd name="connsiteY1" fmla="*/ 1510542 h 1557339"/>
                <a:gd name="connsiteX2" fmla="*/ 2384564 w 2396855"/>
                <a:gd name="connsiteY2" fmla="*/ 1040919 h 1557339"/>
                <a:gd name="connsiteX3" fmla="*/ 1846694 w 2396855"/>
                <a:gd name="connsiteY3" fmla="*/ 818683 h 1557339"/>
                <a:gd name="connsiteX4" fmla="*/ 2144446 w 2396855"/>
                <a:gd name="connsiteY4" fmla="*/ 775628 h 1557339"/>
                <a:gd name="connsiteX5" fmla="*/ 2047875 w 2396855"/>
                <a:gd name="connsiteY5" fmla="*/ 395289 h 1557339"/>
                <a:gd name="connsiteX6" fmla="*/ 1597007 w 2396855"/>
                <a:gd name="connsiteY6" fmla="*/ 370953 h 1557339"/>
                <a:gd name="connsiteX7" fmla="*/ 1537710 w 2396855"/>
                <a:gd name="connsiteY7" fmla="*/ 878035 h 1557339"/>
                <a:gd name="connsiteX8" fmla="*/ 1195910 w 2396855"/>
                <a:gd name="connsiteY8" fmla="*/ 17428 h 1557339"/>
                <a:gd name="connsiteX9" fmla="*/ 521783 w 2396855"/>
                <a:gd name="connsiteY9" fmla="*/ 364567 h 1557339"/>
                <a:gd name="connsiteX10" fmla="*/ 1028700 w 2396855"/>
                <a:gd name="connsiteY10" fmla="*/ 909639 h 1557339"/>
                <a:gd name="connsiteX11" fmla="*/ 0 w 2396855"/>
                <a:gd name="connsiteY11" fmla="*/ 681039 h 1557339"/>
                <a:gd name="connsiteX12" fmla="*/ 590550 w 2396855"/>
                <a:gd name="connsiteY12" fmla="*/ 1557339 h 1557339"/>
                <a:gd name="connsiteX0" fmla="*/ 590550 w 2396855"/>
                <a:gd name="connsiteY0" fmla="*/ 1513607 h 1513607"/>
                <a:gd name="connsiteX1" fmla="*/ 1960576 w 2396855"/>
                <a:gd name="connsiteY1" fmla="*/ 1510542 h 1513607"/>
                <a:gd name="connsiteX2" fmla="*/ 2384564 w 2396855"/>
                <a:gd name="connsiteY2" fmla="*/ 1040919 h 1513607"/>
                <a:gd name="connsiteX3" fmla="*/ 1846694 w 2396855"/>
                <a:gd name="connsiteY3" fmla="*/ 818683 h 1513607"/>
                <a:gd name="connsiteX4" fmla="*/ 2144446 w 2396855"/>
                <a:gd name="connsiteY4" fmla="*/ 775628 h 1513607"/>
                <a:gd name="connsiteX5" fmla="*/ 2047875 w 2396855"/>
                <a:gd name="connsiteY5" fmla="*/ 395289 h 1513607"/>
                <a:gd name="connsiteX6" fmla="*/ 1597007 w 2396855"/>
                <a:gd name="connsiteY6" fmla="*/ 370953 h 1513607"/>
                <a:gd name="connsiteX7" fmla="*/ 1537710 w 2396855"/>
                <a:gd name="connsiteY7" fmla="*/ 878035 h 1513607"/>
                <a:gd name="connsiteX8" fmla="*/ 1195910 w 2396855"/>
                <a:gd name="connsiteY8" fmla="*/ 17428 h 1513607"/>
                <a:gd name="connsiteX9" fmla="*/ 521783 w 2396855"/>
                <a:gd name="connsiteY9" fmla="*/ 364567 h 1513607"/>
                <a:gd name="connsiteX10" fmla="*/ 1028700 w 2396855"/>
                <a:gd name="connsiteY10" fmla="*/ 909639 h 1513607"/>
                <a:gd name="connsiteX11" fmla="*/ 0 w 2396855"/>
                <a:gd name="connsiteY11" fmla="*/ 681039 h 1513607"/>
                <a:gd name="connsiteX12" fmla="*/ 590550 w 2396855"/>
                <a:gd name="connsiteY12" fmla="*/ 1513607 h 1513607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22355 w 2416733"/>
                <a:gd name="connsiteY0" fmla="*/ 1517583 h 1517583"/>
                <a:gd name="connsiteX1" fmla="*/ 1980454 w 2416733"/>
                <a:gd name="connsiteY1" fmla="*/ 1510542 h 1517583"/>
                <a:gd name="connsiteX2" fmla="*/ 2404442 w 2416733"/>
                <a:gd name="connsiteY2" fmla="*/ 1040919 h 1517583"/>
                <a:gd name="connsiteX3" fmla="*/ 1866572 w 2416733"/>
                <a:gd name="connsiteY3" fmla="*/ 818683 h 1517583"/>
                <a:gd name="connsiteX4" fmla="*/ 2164324 w 2416733"/>
                <a:gd name="connsiteY4" fmla="*/ 775628 h 1517583"/>
                <a:gd name="connsiteX5" fmla="*/ 2067753 w 2416733"/>
                <a:gd name="connsiteY5" fmla="*/ 395289 h 1517583"/>
                <a:gd name="connsiteX6" fmla="*/ 1616885 w 2416733"/>
                <a:gd name="connsiteY6" fmla="*/ 370953 h 1517583"/>
                <a:gd name="connsiteX7" fmla="*/ 1557588 w 2416733"/>
                <a:gd name="connsiteY7" fmla="*/ 878035 h 1517583"/>
                <a:gd name="connsiteX8" fmla="*/ 1215788 w 2416733"/>
                <a:gd name="connsiteY8" fmla="*/ 17428 h 1517583"/>
                <a:gd name="connsiteX9" fmla="*/ 541661 w 2416733"/>
                <a:gd name="connsiteY9" fmla="*/ 364567 h 1517583"/>
                <a:gd name="connsiteX10" fmla="*/ 1048578 w 2416733"/>
                <a:gd name="connsiteY10" fmla="*/ 909639 h 1517583"/>
                <a:gd name="connsiteX11" fmla="*/ 0 w 2416733"/>
                <a:gd name="connsiteY11" fmla="*/ 681039 h 1517583"/>
                <a:gd name="connsiteX12" fmla="*/ 622355 w 2416733"/>
                <a:gd name="connsiteY12" fmla="*/ 1517583 h 1517583"/>
                <a:gd name="connsiteX0" fmla="*/ 695331 w 2489709"/>
                <a:gd name="connsiteY0" fmla="*/ 1517583 h 1517583"/>
                <a:gd name="connsiteX1" fmla="*/ 2053430 w 2489709"/>
                <a:gd name="connsiteY1" fmla="*/ 1510542 h 1517583"/>
                <a:gd name="connsiteX2" fmla="*/ 2477418 w 2489709"/>
                <a:gd name="connsiteY2" fmla="*/ 1040919 h 1517583"/>
                <a:gd name="connsiteX3" fmla="*/ 1939548 w 2489709"/>
                <a:gd name="connsiteY3" fmla="*/ 818683 h 1517583"/>
                <a:gd name="connsiteX4" fmla="*/ 2237300 w 2489709"/>
                <a:gd name="connsiteY4" fmla="*/ 775628 h 1517583"/>
                <a:gd name="connsiteX5" fmla="*/ 2140729 w 2489709"/>
                <a:gd name="connsiteY5" fmla="*/ 395289 h 1517583"/>
                <a:gd name="connsiteX6" fmla="*/ 1689861 w 2489709"/>
                <a:gd name="connsiteY6" fmla="*/ 370953 h 1517583"/>
                <a:gd name="connsiteX7" fmla="*/ 1630564 w 2489709"/>
                <a:gd name="connsiteY7" fmla="*/ 878035 h 1517583"/>
                <a:gd name="connsiteX8" fmla="*/ 1288764 w 2489709"/>
                <a:gd name="connsiteY8" fmla="*/ 17428 h 1517583"/>
                <a:gd name="connsiteX9" fmla="*/ 614637 w 2489709"/>
                <a:gd name="connsiteY9" fmla="*/ 364567 h 1517583"/>
                <a:gd name="connsiteX10" fmla="*/ 1121554 w 2489709"/>
                <a:gd name="connsiteY10" fmla="*/ 909639 h 1517583"/>
                <a:gd name="connsiteX11" fmla="*/ 72976 w 2489709"/>
                <a:gd name="connsiteY11" fmla="*/ 681039 h 1517583"/>
                <a:gd name="connsiteX12" fmla="*/ 695331 w 2489709"/>
                <a:gd name="connsiteY12" fmla="*/ 1517583 h 1517583"/>
                <a:gd name="connsiteX0" fmla="*/ 690276 w 2484654"/>
                <a:gd name="connsiteY0" fmla="*/ 1517583 h 1517676"/>
                <a:gd name="connsiteX1" fmla="*/ 2048375 w 2484654"/>
                <a:gd name="connsiteY1" fmla="*/ 1510542 h 1517676"/>
                <a:gd name="connsiteX2" fmla="*/ 2472363 w 2484654"/>
                <a:gd name="connsiteY2" fmla="*/ 1040919 h 1517676"/>
                <a:gd name="connsiteX3" fmla="*/ 1934493 w 2484654"/>
                <a:gd name="connsiteY3" fmla="*/ 818683 h 1517676"/>
                <a:gd name="connsiteX4" fmla="*/ 2232245 w 2484654"/>
                <a:gd name="connsiteY4" fmla="*/ 775628 h 1517676"/>
                <a:gd name="connsiteX5" fmla="*/ 2135674 w 2484654"/>
                <a:gd name="connsiteY5" fmla="*/ 395289 h 1517676"/>
                <a:gd name="connsiteX6" fmla="*/ 1684806 w 2484654"/>
                <a:gd name="connsiteY6" fmla="*/ 370953 h 1517676"/>
                <a:gd name="connsiteX7" fmla="*/ 1625509 w 2484654"/>
                <a:gd name="connsiteY7" fmla="*/ 878035 h 1517676"/>
                <a:gd name="connsiteX8" fmla="*/ 1283709 w 2484654"/>
                <a:gd name="connsiteY8" fmla="*/ 17428 h 1517676"/>
                <a:gd name="connsiteX9" fmla="*/ 609582 w 2484654"/>
                <a:gd name="connsiteY9" fmla="*/ 364567 h 1517676"/>
                <a:gd name="connsiteX10" fmla="*/ 1116499 w 2484654"/>
                <a:gd name="connsiteY10" fmla="*/ 909639 h 1517676"/>
                <a:gd name="connsiteX11" fmla="*/ 67921 w 2484654"/>
                <a:gd name="connsiteY11" fmla="*/ 681039 h 1517676"/>
                <a:gd name="connsiteX12" fmla="*/ 690276 w 2484654"/>
                <a:gd name="connsiteY12" fmla="*/ 1517583 h 1517676"/>
                <a:gd name="connsiteX0" fmla="*/ 711626 w 2506004"/>
                <a:gd name="connsiteY0" fmla="*/ 1517583 h 1517690"/>
                <a:gd name="connsiteX1" fmla="*/ 2069725 w 2506004"/>
                <a:gd name="connsiteY1" fmla="*/ 1510542 h 1517690"/>
                <a:gd name="connsiteX2" fmla="*/ 2493713 w 2506004"/>
                <a:gd name="connsiteY2" fmla="*/ 1040919 h 1517690"/>
                <a:gd name="connsiteX3" fmla="*/ 1955843 w 2506004"/>
                <a:gd name="connsiteY3" fmla="*/ 818683 h 1517690"/>
                <a:gd name="connsiteX4" fmla="*/ 2253595 w 2506004"/>
                <a:gd name="connsiteY4" fmla="*/ 775628 h 1517690"/>
                <a:gd name="connsiteX5" fmla="*/ 2157024 w 2506004"/>
                <a:gd name="connsiteY5" fmla="*/ 395289 h 1517690"/>
                <a:gd name="connsiteX6" fmla="*/ 1706156 w 2506004"/>
                <a:gd name="connsiteY6" fmla="*/ 370953 h 1517690"/>
                <a:gd name="connsiteX7" fmla="*/ 1646859 w 2506004"/>
                <a:gd name="connsiteY7" fmla="*/ 878035 h 1517690"/>
                <a:gd name="connsiteX8" fmla="*/ 1305059 w 2506004"/>
                <a:gd name="connsiteY8" fmla="*/ 17428 h 1517690"/>
                <a:gd name="connsiteX9" fmla="*/ 630932 w 2506004"/>
                <a:gd name="connsiteY9" fmla="*/ 364567 h 1517690"/>
                <a:gd name="connsiteX10" fmla="*/ 1137849 w 2506004"/>
                <a:gd name="connsiteY10" fmla="*/ 909639 h 1517690"/>
                <a:gd name="connsiteX11" fmla="*/ 65417 w 2506004"/>
                <a:gd name="connsiteY11" fmla="*/ 740674 h 1517690"/>
                <a:gd name="connsiteX12" fmla="*/ 711626 w 2506004"/>
                <a:gd name="connsiteY12" fmla="*/ 1517583 h 1517690"/>
                <a:gd name="connsiteX0" fmla="*/ 677110 w 2471488"/>
                <a:gd name="connsiteY0" fmla="*/ 1517583 h 1517661"/>
                <a:gd name="connsiteX1" fmla="*/ 2035209 w 2471488"/>
                <a:gd name="connsiteY1" fmla="*/ 1510542 h 1517661"/>
                <a:gd name="connsiteX2" fmla="*/ 2459197 w 2471488"/>
                <a:gd name="connsiteY2" fmla="*/ 1040919 h 1517661"/>
                <a:gd name="connsiteX3" fmla="*/ 1921327 w 2471488"/>
                <a:gd name="connsiteY3" fmla="*/ 818683 h 1517661"/>
                <a:gd name="connsiteX4" fmla="*/ 2219079 w 2471488"/>
                <a:gd name="connsiteY4" fmla="*/ 775628 h 1517661"/>
                <a:gd name="connsiteX5" fmla="*/ 2122508 w 2471488"/>
                <a:gd name="connsiteY5" fmla="*/ 395289 h 1517661"/>
                <a:gd name="connsiteX6" fmla="*/ 1671640 w 2471488"/>
                <a:gd name="connsiteY6" fmla="*/ 370953 h 1517661"/>
                <a:gd name="connsiteX7" fmla="*/ 1612343 w 2471488"/>
                <a:gd name="connsiteY7" fmla="*/ 878035 h 1517661"/>
                <a:gd name="connsiteX8" fmla="*/ 1270543 w 2471488"/>
                <a:gd name="connsiteY8" fmla="*/ 17428 h 1517661"/>
                <a:gd name="connsiteX9" fmla="*/ 596416 w 2471488"/>
                <a:gd name="connsiteY9" fmla="*/ 364567 h 1517661"/>
                <a:gd name="connsiteX10" fmla="*/ 1103333 w 2471488"/>
                <a:gd name="connsiteY10" fmla="*/ 909639 h 1517661"/>
                <a:gd name="connsiteX11" fmla="*/ 30901 w 2471488"/>
                <a:gd name="connsiteY11" fmla="*/ 740674 h 1517661"/>
                <a:gd name="connsiteX12" fmla="*/ 677110 w 2471488"/>
                <a:gd name="connsiteY12" fmla="*/ 1517583 h 1517661"/>
                <a:gd name="connsiteX0" fmla="*/ 693833 w 2488211"/>
                <a:gd name="connsiteY0" fmla="*/ 1517583 h 1517698"/>
                <a:gd name="connsiteX1" fmla="*/ 2051932 w 2488211"/>
                <a:gd name="connsiteY1" fmla="*/ 1510542 h 1517698"/>
                <a:gd name="connsiteX2" fmla="*/ 2475920 w 2488211"/>
                <a:gd name="connsiteY2" fmla="*/ 1040919 h 1517698"/>
                <a:gd name="connsiteX3" fmla="*/ 1938050 w 2488211"/>
                <a:gd name="connsiteY3" fmla="*/ 818683 h 1517698"/>
                <a:gd name="connsiteX4" fmla="*/ 2235802 w 2488211"/>
                <a:gd name="connsiteY4" fmla="*/ 775628 h 1517698"/>
                <a:gd name="connsiteX5" fmla="*/ 2139231 w 2488211"/>
                <a:gd name="connsiteY5" fmla="*/ 395289 h 1517698"/>
                <a:gd name="connsiteX6" fmla="*/ 1688363 w 2488211"/>
                <a:gd name="connsiteY6" fmla="*/ 370953 h 1517698"/>
                <a:gd name="connsiteX7" fmla="*/ 1629066 w 2488211"/>
                <a:gd name="connsiteY7" fmla="*/ 878035 h 1517698"/>
                <a:gd name="connsiteX8" fmla="*/ 1287266 w 2488211"/>
                <a:gd name="connsiteY8" fmla="*/ 17428 h 1517698"/>
                <a:gd name="connsiteX9" fmla="*/ 613139 w 2488211"/>
                <a:gd name="connsiteY9" fmla="*/ 364567 h 1517698"/>
                <a:gd name="connsiteX10" fmla="*/ 1120056 w 2488211"/>
                <a:gd name="connsiteY10" fmla="*/ 909639 h 1517698"/>
                <a:gd name="connsiteX11" fmla="*/ 47624 w 2488211"/>
                <a:gd name="connsiteY11" fmla="*/ 740674 h 1517698"/>
                <a:gd name="connsiteX12" fmla="*/ 693833 w 2488211"/>
                <a:gd name="connsiteY12" fmla="*/ 1517583 h 1517698"/>
                <a:gd name="connsiteX0" fmla="*/ 715719 w 2510097"/>
                <a:gd name="connsiteY0" fmla="*/ 1517583 h 1517698"/>
                <a:gd name="connsiteX1" fmla="*/ 2073818 w 2510097"/>
                <a:gd name="connsiteY1" fmla="*/ 1510542 h 1517698"/>
                <a:gd name="connsiteX2" fmla="*/ 2497806 w 2510097"/>
                <a:gd name="connsiteY2" fmla="*/ 1040919 h 1517698"/>
                <a:gd name="connsiteX3" fmla="*/ 1959936 w 2510097"/>
                <a:gd name="connsiteY3" fmla="*/ 818683 h 1517698"/>
                <a:gd name="connsiteX4" fmla="*/ 2257688 w 2510097"/>
                <a:gd name="connsiteY4" fmla="*/ 775628 h 1517698"/>
                <a:gd name="connsiteX5" fmla="*/ 2161117 w 2510097"/>
                <a:gd name="connsiteY5" fmla="*/ 395289 h 1517698"/>
                <a:gd name="connsiteX6" fmla="*/ 1710249 w 2510097"/>
                <a:gd name="connsiteY6" fmla="*/ 370953 h 1517698"/>
                <a:gd name="connsiteX7" fmla="*/ 1650952 w 2510097"/>
                <a:gd name="connsiteY7" fmla="*/ 878035 h 1517698"/>
                <a:gd name="connsiteX8" fmla="*/ 1309152 w 2510097"/>
                <a:gd name="connsiteY8" fmla="*/ 17428 h 1517698"/>
                <a:gd name="connsiteX9" fmla="*/ 635025 w 2510097"/>
                <a:gd name="connsiteY9" fmla="*/ 364567 h 1517698"/>
                <a:gd name="connsiteX10" fmla="*/ 1141942 w 2510097"/>
                <a:gd name="connsiteY10" fmla="*/ 909639 h 1517698"/>
                <a:gd name="connsiteX11" fmla="*/ 45656 w 2510097"/>
                <a:gd name="connsiteY11" fmla="*/ 740674 h 1517698"/>
                <a:gd name="connsiteX12" fmla="*/ 715719 w 2510097"/>
                <a:gd name="connsiteY12" fmla="*/ 1517583 h 1517698"/>
                <a:gd name="connsiteX0" fmla="*/ 693150 w 2487528"/>
                <a:gd name="connsiteY0" fmla="*/ 1517583 h 1517683"/>
                <a:gd name="connsiteX1" fmla="*/ 2051249 w 2487528"/>
                <a:gd name="connsiteY1" fmla="*/ 1510542 h 1517683"/>
                <a:gd name="connsiteX2" fmla="*/ 2475237 w 2487528"/>
                <a:gd name="connsiteY2" fmla="*/ 1040919 h 1517683"/>
                <a:gd name="connsiteX3" fmla="*/ 1937367 w 2487528"/>
                <a:gd name="connsiteY3" fmla="*/ 818683 h 1517683"/>
                <a:gd name="connsiteX4" fmla="*/ 2235119 w 2487528"/>
                <a:gd name="connsiteY4" fmla="*/ 775628 h 1517683"/>
                <a:gd name="connsiteX5" fmla="*/ 2138548 w 2487528"/>
                <a:gd name="connsiteY5" fmla="*/ 395289 h 1517683"/>
                <a:gd name="connsiteX6" fmla="*/ 1687680 w 2487528"/>
                <a:gd name="connsiteY6" fmla="*/ 370953 h 1517683"/>
                <a:gd name="connsiteX7" fmla="*/ 1628383 w 2487528"/>
                <a:gd name="connsiteY7" fmla="*/ 878035 h 1517683"/>
                <a:gd name="connsiteX8" fmla="*/ 1286583 w 2487528"/>
                <a:gd name="connsiteY8" fmla="*/ 17428 h 1517683"/>
                <a:gd name="connsiteX9" fmla="*/ 612456 w 2487528"/>
                <a:gd name="connsiteY9" fmla="*/ 364567 h 1517683"/>
                <a:gd name="connsiteX10" fmla="*/ 1119373 w 2487528"/>
                <a:gd name="connsiteY10" fmla="*/ 909639 h 1517683"/>
                <a:gd name="connsiteX11" fmla="*/ 23087 w 2487528"/>
                <a:gd name="connsiteY11" fmla="*/ 740674 h 1517683"/>
                <a:gd name="connsiteX12" fmla="*/ 693150 w 2487528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91326" h="1517683">
                  <a:moveTo>
                    <a:pt x="696948" y="1517583"/>
                  </a:moveTo>
                  <a:lnTo>
                    <a:pt x="2055047" y="1510542"/>
                  </a:lnTo>
                  <a:cubicBezTo>
                    <a:pt x="2429615" y="1503751"/>
                    <a:pt x="2529862" y="1262395"/>
                    <a:pt x="2479035" y="1040919"/>
                  </a:cubicBezTo>
                  <a:cubicBezTo>
                    <a:pt x="2409740" y="752156"/>
                    <a:pt x="2054193" y="705906"/>
                    <a:pt x="1941165" y="818683"/>
                  </a:cubicBezTo>
                  <a:cubicBezTo>
                    <a:pt x="2001609" y="758477"/>
                    <a:pt x="2155153" y="753674"/>
                    <a:pt x="2238917" y="775628"/>
                  </a:cubicBezTo>
                  <a:cubicBezTo>
                    <a:pt x="2283019" y="710348"/>
                    <a:pt x="2245581" y="472540"/>
                    <a:pt x="2142346" y="395289"/>
                  </a:cubicBezTo>
                  <a:cubicBezTo>
                    <a:pt x="2044729" y="314397"/>
                    <a:pt x="1868195" y="252211"/>
                    <a:pt x="1691478" y="370953"/>
                  </a:cubicBezTo>
                  <a:cubicBezTo>
                    <a:pt x="1726329" y="510029"/>
                    <a:pt x="1729467" y="707246"/>
                    <a:pt x="1632181" y="878035"/>
                  </a:cubicBezTo>
                  <a:cubicBezTo>
                    <a:pt x="1782525" y="628164"/>
                    <a:pt x="1779588" y="188015"/>
                    <a:pt x="1290381" y="17428"/>
                  </a:cubicBezTo>
                  <a:cubicBezTo>
                    <a:pt x="1048053" y="-57138"/>
                    <a:pt x="678873" y="116715"/>
                    <a:pt x="616254" y="364567"/>
                  </a:cubicBezTo>
                  <a:cubicBezTo>
                    <a:pt x="801129" y="403135"/>
                    <a:pt x="1029735" y="461579"/>
                    <a:pt x="1127147" y="794345"/>
                  </a:cubicBezTo>
                  <a:cubicBezTo>
                    <a:pt x="1070372" y="588809"/>
                    <a:pt x="907572" y="395952"/>
                    <a:pt x="609565" y="367791"/>
                  </a:cubicBezTo>
                  <a:cubicBezTo>
                    <a:pt x="363240" y="347581"/>
                    <a:pt x="99786" y="553680"/>
                    <a:pt x="26885" y="740674"/>
                  </a:cubicBezTo>
                  <a:cubicBezTo>
                    <a:pt x="-86365" y="1122891"/>
                    <a:pt x="162167" y="1524982"/>
                    <a:pt x="696948" y="1517583"/>
                  </a:cubicBez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45523BB-38F2-402B-8F2C-5FEC46C01E70}"/>
                </a:ext>
              </a:extLst>
            </p:cNvPr>
            <p:cNvGrpSpPr/>
            <p:nvPr/>
          </p:nvGrpSpPr>
          <p:grpSpPr>
            <a:xfrm>
              <a:off x="4749532" y="2273669"/>
              <a:ext cx="2686975" cy="2849247"/>
              <a:chOff x="4749532" y="2273669"/>
              <a:chExt cx="2686975" cy="284924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5" name="Group 21">
                <a:extLst>
                  <a:ext uri="{FF2B5EF4-FFF2-40B4-BE49-F238E27FC236}">
                    <a16:creationId xmlns:a16="http://schemas.microsoft.com/office/drawing/2014/main" id="{636C75BF-35A8-4706-8973-58B777A4B1A3}"/>
                  </a:ext>
                </a:extLst>
              </p:cNvPr>
              <p:cNvGrpSpPr/>
              <p:nvPr/>
            </p:nvGrpSpPr>
            <p:grpSpPr>
              <a:xfrm>
                <a:off x="4749532" y="2273669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70" name="Teardrop 6">
                  <a:extLst>
                    <a:ext uri="{FF2B5EF4-FFF2-40B4-BE49-F238E27FC236}">
                      <a16:creationId xmlns:a16="http://schemas.microsoft.com/office/drawing/2014/main" id="{39627148-D83E-46ED-9C37-515AF2E25408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76CDEBBE-7D9A-4258-8886-342E4FBCF13C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FDAE404F-8501-45B4-9F15-48AB0228F5DE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6" name="Group 22">
                <a:extLst>
                  <a:ext uri="{FF2B5EF4-FFF2-40B4-BE49-F238E27FC236}">
                    <a16:creationId xmlns:a16="http://schemas.microsoft.com/office/drawing/2014/main" id="{F7C9F07A-1C43-442C-86F7-AB2E3686D2B2}"/>
                  </a:ext>
                </a:extLst>
              </p:cNvPr>
              <p:cNvGrpSpPr/>
              <p:nvPr/>
            </p:nvGrpSpPr>
            <p:grpSpPr>
              <a:xfrm flipH="1">
                <a:off x="5187551" y="2280671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67" name="Teardrop 6">
                  <a:extLst>
                    <a:ext uri="{FF2B5EF4-FFF2-40B4-BE49-F238E27FC236}">
                      <a16:creationId xmlns:a16="http://schemas.microsoft.com/office/drawing/2014/main" id="{C7F644EB-F136-4AD0-AC3E-E3B90FC25981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Freeform 24">
                  <a:extLst>
                    <a:ext uri="{FF2B5EF4-FFF2-40B4-BE49-F238E27FC236}">
                      <a16:creationId xmlns:a16="http://schemas.microsoft.com/office/drawing/2014/main" id="{541028AD-6E54-421D-A5CE-8740CEC72CD6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Freeform 25">
                  <a:extLst>
                    <a:ext uri="{FF2B5EF4-FFF2-40B4-BE49-F238E27FC236}">
                      <a16:creationId xmlns:a16="http://schemas.microsoft.com/office/drawing/2014/main" id="{94358EDB-5376-49E6-81BD-AC988A9DB819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2AD4B82D-C962-4971-AF3A-D19419F510D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43056" y="4190953"/>
              <a:ext cx="1550705" cy="835493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8460204-EA19-4A76-80E6-6C93E4337CCF}"/>
              </a:ext>
            </a:extLst>
          </p:cNvPr>
          <p:cNvGrpSpPr/>
          <p:nvPr/>
        </p:nvGrpSpPr>
        <p:grpSpPr>
          <a:xfrm>
            <a:off x="5273835" y="1705468"/>
            <a:ext cx="3004811" cy="1184147"/>
            <a:chOff x="3493700" y="2896331"/>
            <a:chExt cx="5204600" cy="2051048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DB87226-BE95-46E7-A002-BA1CD3ED5538}"/>
                </a:ext>
              </a:extLst>
            </p:cNvPr>
            <p:cNvSpPr/>
            <p:nvPr/>
          </p:nvSpPr>
          <p:spPr>
            <a:xfrm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5D36DA-6BBB-407E-998C-4ED6D9236694}"/>
                </a:ext>
              </a:extLst>
            </p:cNvPr>
            <p:cNvSpPr/>
            <p:nvPr/>
          </p:nvSpPr>
          <p:spPr>
            <a:xfrm flipH="1"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Freeform 3">
              <a:extLst>
                <a:ext uri="{FF2B5EF4-FFF2-40B4-BE49-F238E27FC236}">
                  <a16:creationId xmlns:a16="http://schemas.microsoft.com/office/drawing/2014/main" id="{58F1EEBF-36A0-4173-BB83-E362160F198D}"/>
                </a:ext>
              </a:extLst>
            </p:cNvPr>
            <p:cNvSpPr/>
            <p:nvPr/>
          </p:nvSpPr>
          <p:spPr>
            <a:xfrm>
              <a:off x="3868665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B5AD0FB6-7039-407C-9FF5-1E40CB271578}"/>
                </a:ext>
              </a:extLst>
            </p:cNvPr>
            <p:cNvSpPr/>
            <p:nvPr/>
          </p:nvSpPr>
          <p:spPr>
            <a:xfrm>
              <a:off x="6366236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Rectangle 14">
              <a:extLst>
                <a:ext uri="{FF2B5EF4-FFF2-40B4-BE49-F238E27FC236}">
                  <a16:creationId xmlns:a16="http://schemas.microsoft.com/office/drawing/2014/main" id="{1C7A8CA5-DBF1-4678-93B1-34A442F6DF19}"/>
                </a:ext>
              </a:extLst>
            </p:cNvPr>
            <p:cNvSpPr/>
            <p:nvPr/>
          </p:nvSpPr>
          <p:spPr>
            <a:xfrm>
              <a:off x="6668307" y="3379612"/>
              <a:ext cx="638884" cy="1078689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F552D98A-210C-4896-BD60-CD6EF4BC9655}"/>
                </a:ext>
              </a:extLst>
            </p:cNvPr>
            <p:cNvSpPr/>
            <p:nvPr/>
          </p:nvSpPr>
          <p:spPr>
            <a:xfrm>
              <a:off x="7320863" y="3601413"/>
              <a:ext cx="493770" cy="858475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9EAD71E8-36C7-4BB9-9035-790FB66E74BD}"/>
                </a:ext>
              </a:extLst>
            </p:cNvPr>
            <p:cNvSpPr/>
            <p:nvPr/>
          </p:nvSpPr>
          <p:spPr>
            <a:xfrm>
              <a:off x="7850018" y="3756781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0CC420B-DD56-45FE-B171-51DE1682D605}"/>
                </a:ext>
              </a:extLst>
            </p:cNvPr>
            <p:cNvSpPr/>
            <p:nvPr/>
          </p:nvSpPr>
          <p:spPr>
            <a:xfrm flipH="1">
              <a:off x="8065793" y="3660982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315D104-827D-4FF8-AC28-CE71F22910E8}"/>
                </a:ext>
              </a:extLst>
            </p:cNvPr>
            <p:cNvSpPr/>
            <p:nvPr/>
          </p:nvSpPr>
          <p:spPr>
            <a:xfrm flipH="1">
              <a:off x="6450127" y="3701356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C94ADF3-37CC-421E-8F2F-6D871522C511}"/>
                </a:ext>
              </a:extLst>
            </p:cNvPr>
            <p:cNvGrpSpPr/>
            <p:nvPr/>
          </p:nvGrpSpPr>
          <p:grpSpPr>
            <a:xfrm>
              <a:off x="4024590" y="3309094"/>
              <a:ext cx="1672842" cy="1154967"/>
              <a:chOff x="4024590" y="3317803"/>
              <a:chExt cx="1672842" cy="1154967"/>
            </a:xfrm>
            <a:solidFill>
              <a:schemeClr val="bg1"/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14A09DCD-816B-4E70-994E-FEEB19B5C200}"/>
                  </a:ext>
                </a:extLst>
              </p:cNvPr>
              <p:cNvGrpSpPr/>
              <p:nvPr/>
            </p:nvGrpSpPr>
            <p:grpSpPr>
              <a:xfrm>
                <a:off x="4735626" y="3317803"/>
                <a:ext cx="961806" cy="1144304"/>
                <a:chOff x="5786437" y="3060699"/>
                <a:chExt cx="619125" cy="736601"/>
              </a:xfrm>
              <a:grpFill/>
            </p:grpSpPr>
            <p:sp>
              <p:nvSpPr>
                <p:cNvPr id="142" name="Freeform 20">
                  <a:extLst>
                    <a:ext uri="{FF2B5EF4-FFF2-40B4-BE49-F238E27FC236}">
                      <a16:creationId xmlns:a16="http://schemas.microsoft.com/office/drawing/2014/main" id="{86BC832D-59DB-4EB8-BB1D-D8BBB243B4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3" name="Freeform 21">
                  <a:extLst>
                    <a:ext uri="{FF2B5EF4-FFF2-40B4-BE49-F238E27FC236}">
                      <a16:creationId xmlns:a16="http://schemas.microsoft.com/office/drawing/2014/main" id="{C9A5A64A-E25C-4553-AE0B-ECA5C293F9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4" name="Freeform 22">
                  <a:extLst>
                    <a:ext uri="{FF2B5EF4-FFF2-40B4-BE49-F238E27FC236}">
                      <a16:creationId xmlns:a16="http://schemas.microsoft.com/office/drawing/2014/main" id="{64484E79-6D79-4294-9C91-5CE107F540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5" name="Freeform 23">
                  <a:extLst>
                    <a:ext uri="{FF2B5EF4-FFF2-40B4-BE49-F238E27FC236}">
                      <a16:creationId xmlns:a16="http://schemas.microsoft.com/office/drawing/2014/main" id="{EBC5479F-34E1-4DEC-9952-6D8526C50D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6" name="Freeform 24">
                  <a:extLst>
                    <a:ext uri="{FF2B5EF4-FFF2-40B4-BE49-F238E27FC236}">
                      <a16:creationId xmlns:a16="http://schemas.microsoft.com/office/drawing/2014/main" id="{38A06BAF-1C64-4A1C-992A-CA58F653EA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7" name="Freeform 25">
                  <a:extLst>
                    <a:ext uri="{FF2B5EF4-FFF2-40B4-BE49-F238E27FC236}">
                      <a16:creationId xmlns:a16="http://schemas.microsoft.com/office/drawing/2014/main" id="{314FE992-74E6-4796-8768-A02AFE5B94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8" name="Freeform 26">
                  <a:extLst>
                    <a:ext uri="{FF2B5EF4-FFF2-40B4-BE49-F238E27FC236}">
                      <a16:creationId xmlns:a16="http://schemas.microsoft.com/office/drawing/2014/main" id="{01E591EC-F149-4008-AF88-0B2095FD6B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9" name="Freeform 27">
                  <a:extLst>
                    <a:ext uri="{FF2B5EF4-FFF2-40B4-BE49-F238E27FC236}">
                      <a16:creationId xmlns:a16="http://schemas.microsoft.com/office/drawing/2014/main" id="{14822589-FC91-4320-B3AC-7A720579DF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0" name="Freeform 28">
                  <a:extLst>
                    <a:ext uri="{FF2B5EF4-FFF2-40B4-BE49-F238E27FC236}">
                      <a16:creationId xmlns:a16="http://schemas.microsoft.com/office/drawing/2014/main" id="{1A5AADC4-B99F-4ED8-BCCA-BD6143263C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1" name="Freeform 29">
                  <a:extLst>
                    <a:ext uri="{FF2B5EF4-FFF2-40B4-BE49-F238E27FC236}">
                      <a16:creationId xmlns:a16="http://schemas.microsoft.com/office/drawing/2014/main" id="{1BC8D46B-FE81-4910-81D6-956687C8E5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2" name="Freeform 30">
                  <a:extLst>
                    <a:ext uri="{FF2B5EF4-FFF2-40B4-BE49-F238E27FC236}">
                      <a16:creationId xmlns:a16="http://schemas.microsoft.com/office/drawing/2014/main" id="{BF7D041A-86B4-4CC7-8A53-B36EDE67EE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3" name="Freeform 31">
                  <a:extLst>
                    <a:ext uri="{FF2B5EF4-FFF2-40B4-BE49-F238E27FC236}">
                      <a16:creationId xmlns:a16="http://schemas.microsoft.com/office/drawing/2014/main" id="{EC63E688-D2BA-4C54-ADDF-E205C1546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4" name="Freeform 32">
                  <a:extLst>
                    <a:ext uri="{FF2B5EF4-FFF2-40B4-BE49-F238E27FC236}">
                      <a16:creationId xmlns:a16="http://schemas.microsoft.com/office/drawing/2014/main" id="{C2FE9EE0-C440-4422-9759-A2CF3AD59A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55" name="Freeform 33">
                  <a:extLst>
                    <a:ext uri="{FF2B5EF4-FFF2-40B4-BE49-F238E27FC236}">
                      <a16:creationId xmlns:a16="http://schemas.microsoft.com/office/drawing/2014/main" id="{48E719AF-60E5-4D67-8EFE-4D5AB0AF14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6" name="Freeform 34">
                  <a:extLst>
                    <a:ext uri="{FF2B5EF4-FFF2-40B4-BE49-F238E27FC236}">
                      <a16:creationId xmlns:a16="http://schemas.microsoft.com/office/drawing/2014/main" id="{022A59DA-A5D5-4360-90E1-F0E4B8CA6C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7" name="Freeform 35">
                  <a:extLst>
                    <a:ext uri="{FF2B5EF4-FFF2-40B4-BE49-F238E27FC236}">
                      <a16:creationId xmlns:a16="http://schemas.microsoft.com/office/drawing/2014/main" id="{C76A0E58-E4FD-4B36-B189-E104FCEEBD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id="{F72EAEBD-61AB-4A4A-A3BA-3012C303D2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9" name="Freeform 37">
                  <a:extLst>
                    <a:ext uri="{FF2B5EF4-FFF2-40B4-BE49-F238E27FC236}">
                      <a16:creationId xmlns:a16="http://schemas.microsoft.com/office/drawing/2014/main" id="{FFC6A64B-9407-40E3-8486-87F9FA55DF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0" name="Freeform 38">
                  <a:extLst>
                    <a:ext uri="{FF2B5EF4-FFF2-40B4-BE49-F238E27FC236}">
                      <a16:creationId xmlns:a16="http://schemas.microsoft.com/office/drawing/2014/main" id="{955D9D8B-940B-408D-AFB2-7E183CF1D8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1" name="Freeform 39">
                  <a:extLst>
                    <a:ext uri="{FF2B5EF4-FFF2-40B4-BE49-F238E27FC236}">
                      <a16:creationId xmlns:a16="http://schemas.microsoft.com/office/drawing/2014/main" id="{32DD612E-7D8C-4614-99C4-2C6798E67F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2" name="Freeform 40">
                  <a:extLst>
                    <a:ext uri="{FF2B5EF4-FFF2-40B4-BE49-F238E27FC236}">
                      <a16:creationId xmlns:a16="http://schemas.microsoft.com/office/drawing/2014/main" id="{F747BDAE-9E84-45AF-A6FB-02DDD9FF8B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3" name="Freeform 41">
                  <a:extLst>
                    <a:ext uri="{FF2B5EF4-FFF2-40B4-BE49-F238E27FC236}">
                      <a16:creationId xmlns:a16="http://schemas.microsoft.com/office/drawing/2014/main" id="{12662883-BF93-4FE0-8A95-BF3DA0B6B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4" name="Freeform 42">
                  <a:extLst>
                    <a:ext uri="{FF2B5EF4-FFF2-40B4-BE49-F238E27FC236}">
                      <a16:creationId xmlns:a16="http://schemas.microsoft.com/office/drawing/2014/main" id="{2828ECA4-0104-4A8C-8DFE-8A3F64E4F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5" name="Freeform 43">
                  <a:extLst>
                    <a:ext uri="{FF2B5EF4-FFF2-40B4-BE49-F238E27FC236}">
                      <a16:creationId xmlns:a16="http://schemas.microsoft.com/office/drawing/2014/main" id="{B7A3B12B-1316-42D3-A104-FA272EC9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6" name="Freeform 44">
                  <a:extLst>
                    <a:ext uri="{FF2B5EF4-FFF2-40B4-BE49-F238E27FC236}">
                      <a16:creationId xmlns:a16="http://schemas.microsoft.com/office/drawing/2014/main" id="{8EAE5D90-5F23-486C-8ACA-E90CD83AE1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7" name="Freeform 45">
                  <a:extLst>
                    <a:ext uri="{FF2B5EF4-FFF2-40B4-BE49-F238E27FC236}">
                      <a16:creationId xmlns:a16="http://schemas.microsoft.com/office/drawing/2014/main" id="{FD9FC678-B1C5-4911-BCCB-86BD328828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351879B4-76F0-4A53-9E79-7AEB365B8BD1}"/>
                  </a:ext>
                </a:extLst>
              </p:cNvPr>
              <p:cNvGrpSpPr/>
              <p:nvPr/>
            </p:nvGrpSpPr>
            <p:grpSpPr>
              <a:xfrm>
                <a:off x="4495495" y="3691578"/>
                <a:ext cx="647642" cy="770529"/>
                <a:chOff x="5786437" y="3060699"/>
                <a:chExt cx="619125" cy="736601"/>
              </a:xfrm>
              <a:grpFill/>
            </p:grpSpPr>
            <p:sp>
              <p:nvSpPr>
                <p:cNvPr id="116" name="Freeform 20">
                  <a:extLst>
                    <a:ext uri="{FF2B5EF4-FFF2-40B4-BE49-F238E27FC236}">
                      <a16:creationId xmlns:a16="http://schemas.microsoft.com/office/drawing/2014/main" id="{8EB5340D-9749-40DE-9665-BF15E10988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7" name="Freeform 21">
                  <a:extLst>
                    <a:ext uri="{FF2B5EF4-FFF2-40B4-BE49-F238E27FC236}">
                      <a16:creationId xmlns:a16="http://schemas.microsoft.com/office/drawing/2014/main" id="{8BB311B4-C5BB-406E-9475-01F0215279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8" name="Freeform 22">
                  <a:extLst>
                    <a:ext uri="{FF2B5EF4-FFF2-40B4-BE49-F238E27FC236}">
                      <a16:creationId xmlns:a16="http://schemas.microsoft.com/office/drawing/2014/main" id="{E7E6ED5A-94AC-405B-AE1B-728B2C1DF5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9" name="Freeform 23">
                  <a:extLst>
                    <a:ext uri="{FF2B5EF4-FFF2-40B4-BE49-F238E27FC236}">
                      <a16:creationId xmlns:a16="http://schemas.microsoft.com/office/drawing/2014/main" id="{267C08EC-3E21-474E-8F3F-33B4EB053C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0" name="Freeform 24">
                  <a:extLst>
                    <a:ext uri="{FF2B5EF4-FFF2-40B4-BE49-F238E27FC236}">
                      <a16:creationId xmlns:a16="http://schemas.microsoft.com/office/drawing/2014/main" id="{80C2EE24-80E6-4F27-8FFE-F5C121D95D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1" name="Freeform 25">
                  <a:extLst>
                    <a:ext uri="{FF2B5EF4-FFF2-40B4-BE49-F238E27FC236}">
                      <a16:creationId xmlns:a16="http://schemas.microsoft.com/office/drawing/2014/main" id="{5BAFE287-579F-4D73-BF3E-BA0D9B56F6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2" name="Freeform 26">
                  <a:extLst>
                    <a:ext uri="{FF2B5EF4-FFF2-40B4-BE49-F238E27FC236}">
                      <a16:creationId xmlns:a16="http://schemas.microsoft.com/office/drawing/2014/main" id="{1F62D322-CEEB-4439-AAC0-E853C0CA54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3" name="Freeform 27">
                  <a:extLst>
                    <a:ext uri="{FF2B5EF4-FFF2-40B4-BE49-F238E27FC236}">
                      <a16:creationId xmlns:a16="http://schemas.microsoft.com/office/drawing/2014/main" id="{D40F9F0A-1868-4CEB-87C5-64F67A5E69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4" name="Freeform 28">
                  <a:extLst>
                    <a:ext uri="{FF2B5EF4-FFF2-40B4-BE49-F238E27FC236}">
                      <a16:creationId xmlns:a16="http://schemas.microsoft.com/office/drawing/2014/main" id="{A5AEFD2A-E783-4FB9-BC8E-FA76E1320D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5" name="Freeform 29">
                  <a:extLst>
                    <a:ext uri="{FF2B5EF4-FFF2-40B4-BE49-F238E27FC236}">
                      <a16:creationId xmlns:a16="http://schemas.microsoft.com/office/drawing/2014/main" id="{939398C4-A18D-4831-AB00-8645F3A5F5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6" name="Freeform 30">
                  <a:extLst>
                    <a:ext uri="{FF2B5EF4-FFF2-40B4-BE49-F238E27FC236}">
                      <a16:creationId xmlns:a16="http://schemas.microsoft.com/office/drawing/2014/main" id="{9F0C2BCC-6E9F-42A3-A90E-55F7073ACF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7" name="Freeform 31">
                  <a:extLst>
                    <a:ext uri="{FF2B5EF4-FFF2-40B4-BE49-F238E27FC236}">
                      <a16:creationId xmlns:a16="http://schemas.microsoft.com/office/drawing/2014/main" id="{BBCAF7DB-29CB-4726-8872-746CD52080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8" name="Freeform 32">
                  <a:extLst>
                    <a:ext uri="{FF2B5EF4-FFF2-40B4-BE49-F238E27FC236}">
                      <a16:creationId xmlns:a16="http://schemas.microsoft.com/office/drawing/2014/main" id="{CA22A846-34EA-4BF3-BAA5-B05D0ACFE8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9" name="Freeform 33">
                  <a:extLst>
                    <a:ext uri="{FF2B5EF4-FFF2-40B4-BE49-F238E27FC236}">
                      <a16:creationId xmlns:a16="http://schemas.microsoft.com/office/drawing/2014/main" id="{7E205D21-A39E-42B2-8999-52429D19AD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0" name="Freeform 34">
                  <a:extLst>
                    <a:ext uri="{FF2B5EF4-FFF2-40B4-BE49-F238E27FC236}">
                      <a16:creationId xmlns:a16="http://schemas.microsoft.com/office/drawing/2014/main" id="{7B417ED0-7D6A-49F5-BECD-CBB410DD1F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1" name="Freeform 35">
                  <a:extLst>
                    <a:ext uri="{FF2B5EF4-FFF2-40B4-BE49-F238E27FC236}">
                      <a16:creationId xmlns:a16="http://schemas.microsoft.com/office/drawing/2014/main" id="{BC98853E-E2FD-4EB1-80D3-865743AF83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2" name="Freeform 36">
                  <a:extLst>
                    <a:ext uri="{FF2B5EF4-FFF2-40B4-BE49-F238E27FC236}">
                      <a16:creationId xmlns:a16="http://schemas.microsoft.com/office/drawing/2014/main" id="{C6D9086F-B31C-4F0D-B26F-FC9FC899FA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3" name="Freeform 37">
                  <a:extLst>
                    <a:ext uri="{FF2B5EF4-FFF2-40B4-BE49-F238E27FC236}">
                      <a16:creationId xmlns:a16="http://schemas.microsoft.com/office/drawing/2014/main" id="{EF29E07E-BA41-40B3-8FCF-94AD00F958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34" name="Freeform 38">
                  <a:extLst>
                    <a:ext uri="{FF2B5EF4-FFF2-40B4-BE49-F238E27FC236}">
                      <a16:creationId xmlns:a16="http://schemas.microsoft.com/office/drawing/2014/main" id="{D1066922-155C-4CDA-B46F-9B1F2D17EE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5" name="Freeform 39">
                  <a:extLst>
                    <a:ext uri="{FF2B5EF4-FFF2-40B4-BE49-F238E27FC236}">
                      <a16:creationId xmlns:a16="http://schemas.microsoft.com/office/drawing/2014/main" id="{655E3E36-D0E1-430F-B99C-49E133529E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6" name="Freeform 40">
                  <a:extLst>
                    <a:ext uri="{FF2B5EF4-FFF2-40B4-BE49-F238E27FC236}">
                      <a16:creationId xmlns:a16="http://schemas.microsoft.com/office/drawing/2014/main" id="{8497F4CF-001E-40CB-BF9B-9ECEE4B64D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7" name="Freeform 41">
                  <a:extLst>
                    <a:ext uri="{FF2B5EF4-FFF2-40B4-BE49-F238E27FC236}">
                      <a16:creationId xmlns:a16="http://schemas.microsoft.com/office/drawing/2014/main" id="{E8E79012-5708-4CB1-81E2-BE461E744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8" name="Freeform 42">
                  <a:extLst>
                    <a:ext uri="{FF2B5EF4-FFF2-40B4-BE49-F238E27FC236}">
                      <a16:creationId xmlns:a16="http://schemas.microsoft.com/office/drawing/2014/main" id="{21C87BCD-D95D-473A-B3B6-3B32CC32E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9" name="Freeform 43">
                  <a:extLst>
                    <a:ext uri="{FF2B5EF4-FFF2-40B4-BE49-F238E27FC236}">
                      <a16:creationId xmlns:a16="http://schemas.microsoft.com/office/drawing/2014/main" id="{436C747C-CC09-46AC-9E89-6FBD8E3B8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0" name="Freeform 44">
                  <a:extLst>
                    <a:ext uri="{FF2B5EF4-FFF2-40B4-BE49-F238E27FC236}">
                      <a16:creationId xmlns:a16="http://schemas.microsoft.com/office/drawing/2014/main" id="{6B318BAF-626F-47E9-BF16-471D009BFA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1" name="Freeform 45">
                  <a:extLst>
                    <a:ext uri="{FF2B5EF4-FFF2-40B4-BE49-F238E27FC236}">
                      <a16:creationId xmlns:a16="http://schemas.microsoft.com/office/drawing/2014/main" id="{600B19AE-6444-460D-9DFD-C908639F7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95214D1-81FD-4385-A0BE-D73AA9D834EC}"/>
                  </a:ext>
                </a:extLst>
              </p:cNvPr>
              <p:cNvGrpSpPr/>
              <p:nvPr/>
            </p:nvGrpSpPr>
            <p:grpSpPr>
              <a:xfrm>
                <a:off x="4024590" y="3393684"/>
                <a:ext cx="905601" cy="1077434"/>
                <a:chOff x="5786437" y="3060699"/>
                <a:chExt cx="619125" cy="736601"/>
              </a:xfrm>
              <a:grpFill/>
            </p:grpSpPr>
            <p:sp>
              <p:nvSpPr>
                <p:cNvPr id="90" name="Freeform 20">
                  <a:extLst>
                    <a:ext uri="{FF2B5EF4-FFF2-40B4-BE49-F238E27FC236}">
                      <a16:creationId xmlns:a16="http://schemas.microsoft.com/office/drawing/2014/main" id="{CD400939-9B83-41CC-8F3E-D75E146122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Freeform 21">
                  <a:extLst>
                    <a:ext uri="{FF2B5EF4-FFF2-40B4-BE49-F238E27FC236}">
                      <a16:creationId xmlns:a16="http://schemas.microsoft.com/office/drawing/2014/main" id="{1FAE7E65-A979-459B-8A9F-81B0DB79D9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2" name="Freeform 22">
                  <a:extLst>
                    <a:ext uri="{FF2B5EF4-FFF2-40B4-BE49-F238E27FC236}">
                      <a16:creationId xmlns:a16="http://schemas.microsoft.com/office/drawing/2014/main" id="{F62244F4-2B5D-4B98-B954-76F896A7A5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3" name="Freeform 23">
                  <a:extLst>
                    <a:ext uri="{FF2B5EF4-FFF2-40B4-BE49-F238E27FC236}">
                      <a16:creationId xmlns:a16="http://schemas.microsoft.com/office/drawing/2014/main" id="{7C091765-7408-4194-841D-00E9582A0C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4" name="Freeform 24">
                  <a:extLst>
                    <a:ext uri="{FF2B5EF4-FFF2-40B4-BE49-F238E27FC236}">
                      <a16:creationId xmlns:a16="http://schemas.microsoft.com/office/drawing/2014/main" id="{8E1AEDB7-6481-46D4-8D01-3A56989F64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5" name="Freeform 25">
                  <a:extLst>
                    <a:ext uri="{FF2B5EF4-FFF2-40B4-BE49-F238E27FC236}">
                      <a16:creationId xmlns:a16="http://schemas.microsoft.com/office/drawing/2014/main" id="{E00ED3C0-977E-4656-BB6B-DFAAA3FB7B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6" name="Freeform 26">
                  <a:extLst>
                    <a:ext uri="{FF2B5EF4-FFF2-40B4-BE49-F238E27FC236}">
                      <a16:creationId xmlns:a16="http://schemas.microsoft.com/office/drawing/2014/main" id="{B6DCF7AB-1881-4ED2-9D6C-02640DF332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7" name="Freeform 27">
                  <a:extLst>
                    <a:ext uri="{FF2B5EF4-FFF2-40B4-BE49-F238E27FC236}">
                      <a16:creationId xmlns:a16="http://schemas.microsoft.com/office/drawing/2014/main" id="{7A6A23AA-3915-4E43-8F56-08B93A500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8" name="Freeform 28">
                  <a:extLst>
                    <a:ext uri="{FF2B5EF4-FFF2-40B4-BE49-F238E27FC236}">
                      <a16:creationId xmlns:a16="http://schemas.microsoft.com/office/drawing/2014/main" id="{208D08B3-7761-420A-9ABE-ABB52EE81E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9" name="Freeform 29">
                  <a:extLst>
                    <a:ext uri="{FF2B5EF4-FFF2-40B4-BE49-F238E27FC236}">
                      <a16:creationId xmlns:a16="http://schemas.microsoft.com/office/drawing/2014/main" id="{C173F626-1DDD-4C09-B9F2-D4B18AC63A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0" name="Freeform 30">
                  <a:extLst>
                    <a:ext uri="{FF2B5EF4-FFF2-40B4-BE49-F238E27FC236}">
                      <a16:creationId xmlns:a16="http://schemas.microsoft.com/office/drawing/2014/main" id="{951C63F3-AE25-44DF-AB11-61C6EA7A6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1" name="Freeform 31">
                  <a:extLst>
                    <a:ext uri="{FF2B5EF4-FFF2-40B4-BE49-F238E27FC236}">
                      <a16:creationId xmlns:a16="http://schemas.microsoft.com/office/drawing/2014/main" id="{5BBBB80C-E57F-45FB-A593-C8776A76E8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2" name="Freeform 32">
                  <a:extLst>
                    <a:ext uri="{FF2B5EF4-FFF2-40B4-BE49-F238E27FC236}">
                      <a16:creationId xmlns:a16="http://schemas.microsoft.com/office/drawing/2014/main" id="{A32F3B0A-03D6-4B05-8B58-4373034D17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3" name="Freeform 33">
                  <a:extLst>
                    <a:ext uri="{FF2B5EF4-FFF2-40B4-BE49-F238E27FC236}">
                      <a16:creationId xmlns:a16="http://schemas.microsoft.com/office/drawing/2014/main" id="{E6C81D00-2EBB-4CAF-A44F-8EAA1BFB62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4" name="Freeform 34">
                  <a:extLst>
                    <a:ext uri="{FF2B5EF4-FFF2-40B4-BE49-F238E27FC236}">
                      <a16:creationId xmlns:a16="http://schemas.microsoft.com/office/drawing/2014/main" id="{80FEEFDE-2415-4868-9D1B-0B54001888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5" name="Freeform 35">
                  <a:extLst>
                    <a:ext uri="{FF2B5EF4-FFF2-40B4-BE49-F238E27FC236}">
                      <a16:creationId xmlns:a16="http://schemas.microsoft.com/office/drawing/2014/main" id="{C33CD895-E534-4985-A249-02CD52F4DC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6" name="Freeform 36">
                  <a:extLst>
                    <a:ext uri="{FF2B5EF4-FFF2-40B4-BE49-F238E27FC236}">
                      <a16:creationId xmlns:a16="http://schemas.microsoft.com/office/drawing/2014/main" id="{EE58D73F-1CFA-4089-B707-67E6BD3B55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7" name="Freeform 37">
                  <a:extLst>
                    <a:ext uri="{FF2B5EF4-FFF2-40B4-BE49-F238E27FC236}">
                      <a16:creationId xmlns:a16="http://schemas.microsoft.com/office/drawing/2014/main" id="{5C65D011-318D-45DD-BFA2-2B071F03A0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8" name="Freeform 38">
                  <a:extLst>
                    <a:ext uri="{FF2B5EF4-FFF2-40B4-BE49-F238E27FC236}">
                      <a16:creationId xmlns:a16="http://schemas.microsoft.com/office/drawing/2014/main" id="{04F7BAE0-2314-4C71-B8DB-E4277CF8C5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9" name="Freeform 39">
                  <a:extLst>
                    <a:ext uri="{FF2B5EF4-FFF2-40B4-BE49-F238E27FC236}">
                      <a16:creationId xmlns:a16="http://schemas.microsoft.com/office/drawing/2014/main" id="{6F32365F-955F-4228-8332-BEEC32601F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0" name="Freeform 40">
                  <a:extLst>
                    <a:ext uri="{FF2B5EF4-FFF2-40B4-BE49-F238E27FC236}">
                      <a16:creationId xmlns:a16="http://schemas.microsoft.com/office/drawing/2014/main" id="{0EEBB21B-0288-44DE-98A1-6DF183E923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1" name="Freeform 41">
                  <a:extLst>
                    <a:ext uri="{FF2B5EF4-FFF2-40B4-BE49-F238E27FC236}">
                      <a16:creationId xmlns:a16="http://schemas.microsoft.com/office/drawing/2014/main" id="{23AE7786-0DB4-4A1C-B1C2-2D013B6EB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2" name="Freeform 42">
                  <a:extLst>
                    <a:ext uri="{FF2B5EF4-FFF2-40B4-BE49-F238E27FC236}">
                      <a16:creationId xmlns:a16="http://schemas.microsoft.com/office/drawing/2014/main" id="{9C81BC98-4099-4594-A10D-F885A88CF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3" name="Freeform 43">
                  <a:extLst>
                    <a:ext uri="{FF2B5EF4-FFF2-40B4-BE49-F238E27FC236}">
                      <a16:creationId xmlns:a16="http://schemas.microsoft.com/office/drawing/2014/main" id="{FF7E90BD-0724-4D3A-BB57-BCC1CBBEC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4" name="Freeform 44">
                  <a:extLst>
                    <a:ext uri="{FF2B5EF4-FFF2-40B4-BE49-F238E27FC236}">
                      <a16:creationId xmlns:a16="http://schemas.microsoft.com/office/drawing/2014/main" id="{48E7149F-74C6-426F-9B93-2C6F9BF7C8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5" name="Freeform 45">
                  <a:extLst>
                    <a:ext uri="{FF2B5EF4-FFF2-40B4-BE49-F238E27FC236}">
                      <a16:creationId xmlns:a16="http://schemas.microsoft.com/office/drawing/2014/main" id="{6157FB66-F7CC-409A-AE03-F58A8327D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0E6D5288-9A95-497B-A15C-7B23D3CE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43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32">
                <a:extLst>
                  <a:ext uri="{FF2B5EF4-FFF2-40B4-BE49-F238E27FC236}">
                    <a16:creationId xmlns:a16="http://schemas.microsoft.com/office/drawing/2014/main" id="{D48ECB96-17EC-4D71-AD8F-C9346E92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224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FC13E98-5BEE-4F81-8A34-3DD57F049D3E}"/>
                </a:ext>
              </a:extLst>
            </p:cNvPr>
            <p:cNvGrpSpPr/>
            <p:nvPr/>
          </p:nvGrpSpPr>
          <p:grpSpPr>
            <a:xfrm>
              <a:off x="3493700" y="2896331"/>
              <a:ext cx="5204600" cy="1788050"/>
              <a:chOff x="3493700" y="2896331"/>
              <a:chExt cx="5204600" cy="1788050"/>
            </a:xfrm>
          </p:grpSpPr>
          <p:sp>
            <p:nvSpPr>
              <p:cNvPr id="169" name="Freeform 4">
                <a:extLst>
                  <a:ext uri="{FF2B5EF4-FFF2-40B4-BE49-F238E27FC236}">
                    <a16:creationId xmlns:a16="http://schemas.microsoft.com/office/drawing/2014/main" id="{ED154480-BDE0-476D-9909-270AE9EB953A}"/>
                  </a:ext>
                </a:extLst>
              </p:cNvPr>
              <p:cNvSpPr/>
              <p:nvPr/>
            </p:nvSpPr>
            <p:spPr>
              <a:xfrm>
                <a:off x="6086321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0" name="Freeform 9">
                <a:extLst>
                  <a:ext uri="{FF2B5EF4-FFF2-40B4-BE49-F238E27FC236}">
                    <a16:creationId xmlns:a16="http://schemas.microsoft.com/office/drawing/2014/main" id="{B3053D84-F3DA-4C23-A0A6-F558C213452B}"/>
                  </a:ext>
                </a:extLst>
              </p:cNvPr>
              <p:cNvSpPr/>
              <p:nvPr/>
            </p:nvSpPr>
            <p:spPr>
              <a:xfrm flipH="1">
                <a:off x="3493700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2" name="Group 115">
            <a:extLst>
              <a:ext uri="{FF2B5EF4-FFF2-40B4-BE49-F238E27FC236}">
                <a16:creationId xmlns:a16="http://schemas.microsoft.com/office/drawing/2014/main" id="{22ACC6EA-2393-47C8-A9FD-0A8D8EF3403E}"/>
              </a:ext>
            </a:extLst>
          </p:cNvPr>
          <p:cNvGrpSpPr/>
          <p:nvPr/>
        </p:nvGrpSpPr>
        <p:grpSpPr>
          <a:xfrm>
            <a:off x="9466896" y="4136956"/>
            <a:ext cx="1093501" cy="1741553"/>
            <a:chOff x="6867874" y="3721883"/>
            <a:chExt cx="1093501" cy="1741553"/>
          </a:xfrm>
        </p:grpSpPr>
        <p:sp>
          <p:nvSpPr>
            <p:cNvPr id="173" name="Oval 7">
              <a:extLst>
                <a:ext uri="{FF2B5EF4-FFF2-40B4-BE49-F238E27FC236}">
                  <a16:creationId xmlns:a16="http://schemas.microsoft.com/office/drawing/2014/main" id="{B821B08B-E0F0-4902-99E9-D24E3ECAA1A0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Rounded Rectangle 108">
              <a:extLst>
                <a:ext uri="{FF2B5EF4-FFF2-40B4-BE49-F238E27FC236}">
                  <a16:creationId xmlns:a16="http://schemas.microsoft.com/office/drawing/2014/main" id="{861C7130-112C-43FC-BEDB-B8B83295944C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5" name="Freeform 62">
            <a:extLst>
              <a:ext uri="{FF2B5EF4-FFF2-40B4-BE49-F238E27FC236}">
                <a16:creationId xmlns:a16="http://schemas.microsoft.com/office/drawing/2014/main" id="{ADDA3F3F-3595-4C29-8007-1EE1D896A7C1}"/>
              </a:ext>
            </a:extLst>
          </p:cNvPr>
          <p:cNvSpPr/>
          <p:nvPr/>
        </p:nvSpPr>
        <p:spPr>
          <a:xfrm>
            <a:off x="9258447" y="452374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48E6EDF8-6E03-457C-A7DD-28966D56CD58}"/>
              </a:ext>
            </a:extLst>
          </p:cNvPr>
          <p:cNvGrpSpPr/>
          <p:nvPr/>
        </p:nvGrpSpPr>
        <p:grpSpPr>
          <a:xfrm flipH="1">
            <a:off x="9091054" y="-716999"/>
            <a:ext cx="2240670" cy="4045602"/>
            <a:chOff x="1198350" y="-1087408"/>
            <a:chExt cx="3165547" cy="5715499"/>
          </a:xfrm>
        </p:grpSpPr>
        <p:sp>
          <p:nvSpPr>
            <p:cNvPr id="176" name="Freeform 3">
              <a:extLst>
                <a:ext uri="{FF2B5EF4-FFF2-40B4-BE49-F238E27FC236}">
                  <a16:creationId xmlns:a16="http://schemas.microsoft.com/office/drawing/2014/main" id="{DA2A3221-512E-4429-ACBC-C11D15A55722}"/>
                </a:ext>
              </a:extLst>
            </p:cNvPr>
            <p:cNvSpPr/>
            <p:nvPr/>
          </p:nvSpPr>
          <p:spPr>
            <a:xfrm rot="19779318">
              <a:off x="1198350" y="-1087408"/>
              <a:ext cx="2862069" cy="5434617"/>
            </a:xfrm>
            <a:custGeom>
              <a:avLst/>
              <a:gdLst>
                <a:gd name="connsiteX0" fmla="*/ 3404 w 1180796"/>
                <a:gd name="connsiteY0" fmla="*/ 196574 h 1438562"/>
                <a:gd name="connsiteX1" fmla="*/ 3657 w 1180796"/>
                <a:gd name="connsiteY1" fmla="*/ 197380 h 1438562"/>
                <a:gd name="connsiteX2" fmla="*/ 3404 w 1180796"/>
                <a:gd name="connsiteY2" fmla="*/ 196574 h 1438562"/>
                <a:gd name="connsiteX3" fmla="*/ 567269 w 1180796"/>
                <a:gd name="connsiteY3" fmla="*/ 0 h 1438562"/>
                <a:gd name="connsiteX4" fmla="*/ 568172 w 1180796"/>
                <a:gd name="connsiteY4" fmla="*/ 304800 h 1438562"/>
                <a:gd name="connsiteX5" fmla="*/ 779871 w 1180796"/>
                <a:gd name="connsiteY5" fmla="*/ 459344 h 1438562"/>
                <a:gd name="connsiteX6" fmla="*/ 930391 w 1180796"/>
                <a:gd name="connsiteY6" fmla="*/ 667912 h 1438562"/>
                <a:gd name="connsiteX7" fmla="*/ 929264 w 1180796"/>
                <a:gd name="connsiteY7" fmla="*/ 654877 h 1438562"/>
                <a:gd name="connsiteX8" fmla="*/ 1089331 w 1180796"/>
                <a:gd name="connsiteY8" fmla="*/ 830882 h 1438562"/>
                <a:gd name="connsiteX9" fmla="*/ 1176007 w 1180796"/>
                <a:gd name="connsiteY9" fmla="*/ 1299015 h 1438562"/>
                <a:gd name="connsiteX10" fmla="*/ 1106293 w 1180796"/>
                <a:gd name="connsiteY10" fmla="*/ 1261345 h 1438562"/>
                <a:gd name="connsiteX11" fmla="*/ 1093530 w 1180796"/>
                <a:gd name="connsiteY11" fmla="*/ 1409318 h 1438562"/>
                <a:gd name="connsiteX12" fmla="*/ 1016094 w 1180796"/>
                <a:gd name="connsiteY12" fmla="*/ 1334364 h 1438562"/>
                <a:gd name="connsiteX13" fmla="*/ 984981 w 1180796"/>
                <a:gd name="connsiteY13" fmla="*/ 1437195 h 1438562"/>
                <a:gd name="connsiteX14" fmla="*/ 873874 w 1180796"/>
                <a:gd name="connsiteY14" fmla="*/ 986314 h 1438562"/>
                <a:gd name="connsiteX15" fmla="*/ 541005 w 1180796"/>
                <a:gd name="connsiteY15" fmla="*/ 803357 h 1438562"/>
                <a:gd name="connsiteX16" fmla="*/ 504720 w 1180796"/>
                <a:gd name="connsiteY16" fmla="*/ 953956 h 1438562"/>
                <a:gd name="connsiteX17" fmla="*/ 541004 w 1180796"/>
                <a:gd name="connsiteY17" fmla="*/ 1175672 h 1438562"/>
                <a:gd name="connsiteX18" fmla="*/ 532632 w 1180796"/>
                <a:gd name="connsiteY18" fmla="*/ 1402288 h 1438562"/>
                <a:gd name="connsiteX19" fmla="*/ 243154 w 1180796"/>
                <a:gd name="connsiteY19" fmla="*/ 889736 h 1438562"/>
                <a:gd name="connsiteX20" fmla="*/ 174649 w 1180796"/>
                <a:gd name="connsiteY20" fmla="*/ 445938 h 1438562"/>
                <a:gd name="connsiteX21" fmla="*/ 0 w 1180796"/>
                <a:gd name="connsiteY21" fmla="*/ 74192 h 1438562"/>
                <a:gd name="connsiteX22" fmla="*/ 567269 w 1180796"/>
                <a:gd name="connsiteY22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30391 w 1180796"/>
                <a:gd name="connsiteY3" fmla="*/ 667912 h 1438562"/>
                <a:gd name="connsiteX4" fmla="*/ 929264 w 1180796"/>
                <a:gd name="connsiteY4" fmla="*/ 654877 h 1438562"/>
                <a:gd name="connsiteX5" fmla="*/ 1089331 w 1180796"/>
                <a:gd name="connsiteY5" fmla="*/ 830882 h 1438562"/>
                <a:gd name="connsiteX6" fmla="*/ 1176007 w 1180796"/>
                <a:gd name="connsiteY6" fmla="*/ 1299015 h 1438562"/>
                <a:gd name="connsiteX7" fmla="*/ 1106293 w 1180796"/>
                <a:gd name="connsiteY7" fmla="*/ 1261345 h 1438562"/>
                <a:gd name="connsiteX8" fmla="*/ 1093530 w 1180796"/>
                <a:gd name="connsiteY8" fmla="*/ 1409318 h 1438562"/>
                <a:gd name="connsiteX9" fmla="*/ 1016094 w 1180796"/>
                <a:gd name="connsiteY9" fmla="*/ 1334364 h 1438562"/>
                <a:gd name="connsiteX10" fmla="*/ 984981 w 1180796"/>
                <a:gd name="connsiteY10" fmla="*/ 1437195 h 1438562"/>
                <a:gd name="connsiteX11" fmla="*/ 873874 w 1180796"/>
                <a:gd name="connsiteY11" fmla="*/ 986314 h 1438562"/>
                <a:gd name="connsiteX12" fmla="*/ 541005 w 1180796"/>
                <a:gd name="connsiteY12" fmla="*/ 803357 h 1438562"/>
                <a:gd name="connsiteX13" fmla="*/ 504720 w 1180796"/>
                <a:gd name="connsiteY13" fmla="*/ 953956 h 1438562"/>
                <a:gd name="connsiteX14" fmla="*/ 541004 w 1180796"/>
                <a:gd name="connsiteY14" fmla="*/ 1175672 h 1438562"/>
                <a:gd name="connsiteX15" fmla="*/ 532632 w 1180796"/>
                <a:gd name="connsiteY15" fmla="*/ 1402288 h 1438562"/>
                <a:gd name="connsiteX16" fmla="*/ 243154 w 1180796"/>
                <a:gd name="connsiteY16" fmla="*/ 889736 h 1438562"/>
                <a:gd name="connsiteX17" fmla="*/ 174649 w 1180796"/>
                <a:gd name="connsiteY17" fmla="*/ 445938 h 1438562"/>
                <a:gd name="connsiteX18" fmla="*/ 0 w 1180796"/>
                <a:gd name="connsiteY18" fmla="*/ 74192 h 1438562"/>
                <a:gd name="connsiteX19" fmla="*/ 567269 w 1180796"/>
                <a:gd name="connsiteY19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29264 w 1180796"/>
                <a:gd name="connsiteY3" fmla="*/ 654877 h 1438562"/>
                <a:gd name="connsiteX4" fmla="*/ 1089331 w 1180796"/>
                <a:gd name="connsiteY4" fmla="*/ 830882 h 1438562"/>
                <a:gd name="connsiteX5" fmla="*/ 1176007 w 1180796"/>
                <a:gd name="connsiteY5" fmla="*/ 1299015 h 1438562"/>
                <a:gd name="connsiteX6" fmla="*/ 1106293 w 1180796"/>
                <a:gd name="connsiteY6" fmla="*/ 1261345 h 1438562"/>
                <a:gd name="connsiteX7" fmla="*/ 1093530 w 1180796"/>
                <a:gd name="connsiteY7" fmla="*/ 1409318 h 1438562"/>
                <a:gd name="connsiteX8" fmla="*/ 1016094 w 1180796"/>
                <a:gd name="connsiteY8" fmla="*/ 1334364 h 1438562"/>
                <a:gd name="connsiteX9" fmla="*/ 984981 w 1180796"/>
                <a:gd name="connsiteY9" fmla="*/ 1437195 h 1438562"/>
                <a:gd name="connsiteX10" fmla="*/ 873874 w 1180796"/>
                <a:gd name="connsiteY10" fmla="*/ 986314 h 1438562"/>
                <a:gd name="connsiteX11" fmla="*/ 541005 w 1180796"/>
                <a:gd name="connsiteY11" fmla="*/ 803357 h 1438562"/>
                <a:gd name="connsiteX12" fmla="*/ 504720 w 1180796"/>
                <a:gd name="connsiteY12" fmla="*/ 953956 h 1438562"/>
                <a:gd name="connsiteX13" fmla="*/ 541004 w 1180796"/>
                <a:gd name="connsiteY13" fmla="*/ 1175672 h 1438562"/>
                <a:gd name="connsiteX14" fmla="*/ 532632 w 1180796"/>
                <a:gd name="connsiteY14" fmla="*/ 1402288 h 1438562"/>
                <a:gd name="connsiteX15" fmla="*/ 243154 w 1180796"/>
                <a:gd name="connsiteY15" fmla="*/ 889736 h 1438562"/>
                <a:gd name="connsiteX16" fmla="*/ 174649 w 1180796"/>
                <a:gd name="connsiteY16" fmla="*/ 445938 h 1438562"/>
                <a:gd name="connsiteX17" fmla="*/ 0 w 1180796"/>
                <a:gd name="connsiteY17" fmla="*/ 74192 h 1438562"/>
                <a:gd name="connsiteX18" fmla="*/ 567269 w 1180796"/>
                <a:gd name="connsiteY18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1089331 w 1180796"/>
                <a:gd name="connsiteY3" fmla="*/ 830882 h 1438562"/>
                <a:gd name="connsiteX4" fmla="*/ 1176007 w 1180796"/>
                <a:gd name="connsiteY4" fmla="*/ 1299015 h 1438562"/>
                <a:gd name="connsiteX5" fmla="*/ 1106293 w 1180796"/>
                <a:gd name="connsiteY5" fmla="*/ 1261345 h 1438562"/>
                <a:gd name="connsiteX6" fmla="*/ 1093530 w 1180796"/>
                <a:gd name="connsiteY6" fmla="*/ 1409318 h 1438562"/>
                <a:gd name="connsiteX7" fmla="*/ 1016094 w 1180796"/>
                <a:gd name="connsiteY7" fmla="*/ 1334364 h 1438562"/>
                <a:gd name="connsiteX8" fmla="*/ 984981 w 1180796"/>
                <a:gd name="connsiteY8" fmla="*/ 1437195 h 1438562"/>
                <a:gd name="connsiteX9" fmla="*/ 873874 w 1180796"/>
                <a:gd name="connsiteY9" fmla="*/ 986314 h 1438562"/>
                <a:gd name="connsiteX10" fmla="*/ 541005 w 1180796"/>
                <a:gd name="connsiteY10" fmla="*/ 803357 h 1438562"/>
                <a:gd name="connsiteX11" fmla="*/ 504720 w 1180796"/>
                <a:gd name="connsiteY11" fmla="*/ 953956 h 1438562"/>
                <a:gd name="connsiteX12" fmla="*/ 541004 w 1180796"/>
                <a:gd name="connsiteY12" fmla="*/ 1175672 h 1438562"/>
                <a:gd name="connsiteX13" fmla="*/ 532632 w 1180796"/>
                <a:gd name="connsiteY13" fmla="*/ 1402288 h 1438562"/>
                <a:gd name="connsiteX14" fmla="*/ 243154 w 1180796"/>
                <a:gd name="connsiteY14" fmla="*/ 889736 h 1438562"/>
                <a:gd name="connsiteX15" fmla="*/ 174649 w 1180796"/>
                <a:gd name="connsiteY15" fmla="*/ 445938 h 1438562"/>
                <a:gd name="connsiteX16" fmla="*/ 0 w 1180796"/>
                <a:gd name="connsiteY16" fmla="*/ 74192 h 1438562"/>
                <a:gd name="connsiteX17" fmla="*/ 567269 w 1180796"/>
                <a:gd name="connsiteY17" fmla="*/ 0 h 1438562"/>
                <a:gd name="connsiteX0" fmla="*/ 567269 w 1180796"/>
                <a:gd name="connsiteY0" fmla="*/ 0 h 1424903"/>
                <a:gd name="connsiteX1" fmla="*/ 568172 w 1180796"/>
                <a:gd name="connsiteY1" fmla="*/ 304800 h 1424903"/>
                <a:gd name="connsiteX2" fmla="*/ 779871 w 1180796"/>
                <a:gd name="connsiteY2" fmla="*/ 459344 h 1424903"/>
                <a:gd name="connsiteX3" fmla="*/ 1089331 w 1180796"/>
                <a:gd name="connsiteY3" fmla="*/ 830882 h 1424903"/>
                <a:gd name="connsiteX4" fmla="*/ 1176007 w 1180796"/>
                <a:gd name="connsiteY4" fmla="*/ 1299015 h 1424903"/>
                <a:gd name="connsiteX5" fmla="*/ 1106293 w 1180796"/>
                <a:gd name="connsiteY5" fmla="*/ 1261345 h 1424903"/>
                <a:gd name="connsiteX6" fmla="*/ 1093530 w 1180796"/>
                <a:gd name="connsiteY6" fmla="*/ 1409318 h 1424903"/>
                <a:gd name="connsiteX7" fmla="*/ 1016094 w 1180796"/>
                <a:gd name="connsiteY7" fmla="*/ 1334364 h 1424903"/>
                <a:gd name="connsiteX8" fmla="*/ 895769 w 1180796"/>
                <a:gd name="connsiteY8" fmla="*/ 1423471 h 1424903"/>
                <a:gd name="connsiteX9" fmla="*/ 873874 w 1180796"/>
                <a:gd name="connsiteY9" fmla="*/ 986314 h 1424903"/>
                <a:gd name="connsiteX10" fmla="*/ 541005 w 1180796"/>
                <a:gd name="connsiteY10" fmla="*/ 803357 h 1424903"/>
                <a:gd name="connsiteX11" fmla="*/ 504720 w 1180796"/>
                <a:gd name="connsiteY11" fmla="*/ 953956 h 1424903"/>
                <a:gd name="connsiteX12" fmla="*/ 541004 w 1180796"/>
                <a:gd name="connsiteY12" fmla="*/ 1175672 h 1424903"/>
                <a:gd name="connsiteX13" fmla="*/ 532632 w 1180796"/>
                <a:gd name="connsiteY13" fmla="*/ 1402288 h 1424903"/>
                <a:gd name="connsiteX14" fmla="*/ 243154 w 1180796"/>
                <a:gd name="connsiteY14" fmla="*/ 889736 h 1424903"/>
                <a:gd name="connsiteX15" fmla="*/ 174649 w 1180796"/>
                <a:gd name="connsiteY15" fmla="*/ 445938 h 1424903"/>
                <a:gd name="connsiteX16" fmla="*/ 0 w 1180796"/>
                <a:gd name="connsiteY16" fmla="*/ 74192 h 1424903"/>
                <a:gd name="connsiteX17" fmla="*/ 567269 w 1180796"/>
                <a:gd name="connsiteY17" fmla="*/ 0 h 1424903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1016094 w 1180796"/>
                <a:gd name="connsiteY7" fmla="*/ 1334364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037669 w 1180796"/>
                <a:gd name="connsiteY5" fmla="*/ 1240758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873874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878845 w 1107563"/>
                <a:gd name="connsiteY7" fmla="*/ 1286327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1037669 w 1107563"/>
                <a:gd name="connsiteY5" fmla="*/ 1240758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962182 w 1107563"/>
                <a:gd name="connsiteY5" fmla="*/ 1268207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9969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1734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4100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104232 h 1349929"/>
                <a:gd name="connsiteX1" fmla="*/ 568172 w 1100111"/>
                <a:gd name="connsiteY1" fmla="*/ 230608 h 1349929"/>
                <a:gd name="connsiteX2" fmla="*/ 779871 w 1100111"/>
                <a:gd name="connsiteY2" fmla="*/ 385152 h 1349929"/>
                <a:gd name="connsiteX3" fmla="*/ 1089331 w 1100111"/>
                <a:gd name="connsiteY3" fmla="*/ 756690 h 1349929"/>
                <a:gd name="connsiteX4" fmla="*/ 1045621 w 1100111"/>
                <a:gd name="connsiteY4" fmla="*/ 1320897 h 1349929"/>
                <a:gd name="connsiteX5" fmla="*/ 962182 w 1100111"/>
                <a:gd name="connsiteY5" fmla="*/ 1194015 h 1349929"/>
                <a:gd name="connsiteX6" fmla="*/ 928833 w 1100111"/>
                <a:gd name="connsiteY6" fmla="*/ 1348852 h 1349929"/>
                <a:gd name="connsiteX7" fmla="*/ 823946 w 1100111"/>
                <a:gd name="connsiteY7" fmla="*/ 1218998 h 1349929"/>
                <a:gd name="connsiteX8" fmla="*/ 717344 w 1100111"/>
                <a:gd name="connsiteY8" fmla="*/ 1349279 h 1349929"/>
                <a:gd name="connsiteX9" fmla="*/ 770939 w 1100111"/>
                <a:gd name="connsiteY9" fmla="*/ 939572 h 1349929"/>
                <a:gd name="connsiteX10" fmla="*/ 541005 w 1100111"/>
                <a:gd name="connsiteY10" fmla="*/ 729165 h 1349929"/>
                <a:gd name="connsiteX11" fmla="*/ 504720 w 1100111"/>
                <a:gd name="connsiteY11" fmla="*/ 879764 h 1349929"/>
                <a:gd name="connsiteX12" fmla="*/ 630216 w 1100111"/>
                <a:gd name="connsiteY12" fmla="*/ 1067169 h 1349929"/>
                <a:gd name="connsiteX13" fmla="*/ 628706 w 1100111"/>
                <a:gd name="connsiteY13" fmla="*/ 1286922 h 1349929"/>
                <a:gd name="connsiteX14" fmla="*/ 243154 w 1100111"/>
                <a:gd name="connsiteY14" fmla="*/ 815544 h 1349929"/>
                <a:gd name="connsiteX15" fmla="*/ 174649 w 1100111"/>
                <a:gd name="connsiteY15" fmla="*/ 371746 h 1349929"/>
                <a:gd name="connsiteX16" fmla="*/ 0 w 1100111"/>
                <a:gd name="connsiteY16" fmla="*/ 0 h 1349929"/>
                <a:gd name="connsiteX17" fmla="*/ 567269 w 1100111"/>
                <a:gd name="connsiteY17" fmla="*/ 104232 h 1349929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484594 w 955999"/>
                <a:gd name="connsiteY13" fmla="*/ 1182690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300196 w 955999"/>
                <a:gd name="connsiteY0" fmla="*/ 0 h 1734331"/>
                <a:gd name="connsiteX1" fmla="*/ 424060 w 955999"/>
                <a:gd name="connsiteY1" fmla="*/ 615010 h 1734331"/>
                <a:gd name="connsiteX2" fmla="*/ 635759 w 955999"/>
                <a:gd name="connsiteY2" fmla="*/ 769554 h 1734331"/>
                <a:gd name="connsiteX3" fmla="*/ 945219 w 955999"/>
                <a:gd name="connsiteY3" fmla="*/ 1141092 h 1734331"/>
                <a:gd name="connsiteX4" fmla="*/ 901509 w 955999"/>
                <a:gd name="connsiteY4" fmla="*/ 1705299 h 1734331"/>
                <a:gd name="connsiteX5" fmla="*/ 818070 w 955999"/>
                <a:gd name="connsiteY5" fmla="*/ 1578417 h 1734331"/>
                <a:gd name="connsiteX6" fmla="*/ 784721 w 955999"/>
                <a:gd name="connsiteY6" fmla="*/ 1733254 h 1734331"/>
                <a:gd name="connsiteX7" fmla="*/ 679834 w 955999"/>
                <a:gd name="connsiteY7" fmla="*/ 1603400 h 1734331"/>
                <a:gd name="connsiteX8" fmla="*/ 573232 w 955999"/>
                <a:gd name="connsiteY8" fmla="*/ 1733681 h 1734331"/>
                <a:gd name="connsiteX9" fmla="*/ 626827 w 955999"/>
                <a:gd name="connsiteY9" fmla="*/ 1323974 h 1734331"/>
                <a:gd name="connsiteX10" fmla="*/ 396893 w 955999"/>
                <a:gd name="connsiteY10" fmla="*/ 1113567 h 1734331"/>
                <a:gd name="connsiteX11" fmla="*/ 360608 w 955999"/>
                <a:gd name="connsiteY11" fmla="*/ 1264166 h 1734331"/>
                <a:gd name="connsiteX12" fmla="*/ 383545 w 955999"/>
                <a:gd name="connsiteY12" fmla="*/ 1437403 h 1734331"/>
                <a:gd name="connsiteX13" fmla="*/ 221708 w 955999"/>
                <a:gd name="connsiteY13" fmla="*/ 1532720 h 1734331"/>
                <a:gd name="connsiteX14" fmla="*/ 99042 w 955999"/>
                <a:gd name="connsiteY14" fmla="*/ 1199946 h 1734331"/>
                <a:gd name="connsiteX15" fmla="*/ 30537 w 955999"/>
                <a:gd name="connsiteY15" fmla="*/ 756148 h 1734331"/>
                <a:gd name="connsiteX16" fmla="*/ 0 w 955999"/>
                <a:gd name="connsiteY16" fmla="*/ 645175 h 1734331"/>
                <a:gd name="connsiteX17" fmla="*/ 300196 w 955999"/>
                <a:gd name="connsiteY17" fmla="*/ 0 h 1734331"/>
                <a:gd name="connsiteX0" fmla="*/ 627984 w 1283787"/>
                <a:gd name="connsiteY0" fmla="*/ 368549 h 2102880"/>
                <a:gd name="connsiteX1" fmla="*/ 751848 w 1283787"/>
                <a:gd name="connsiteY1" fmla="*/ 983559 h 2102880"/>
                <a:gd name="connsiteX2" fmla="*/ 963547 w 1283787"/>
                <a:gd name="connsiteY2" fmla="*/ 1138103 h 2102880"/>
                <a:gd name="connsiteX3" fmla="*/ 1273007 w 1283787"/>
                <a:gd name="connsiteY3" fmla="*/ 1509641 h 2102880"/>
                <a:gd name="connsiteX4" fmla="*/ 1229297 w 1283787"/>
                <a:gd name="connsiteY4" fmla="*/ 2073848 h 2102880"/>
                <a:gd name="connsiteX5" fmla="*/ 1145858 w 1283787"/>
                <a:gd name="connsiteY5" fmla="*/ 1946966 h 2102880"/>
                <a:gd name="connsiteX6" fmla="*/ 1112509 w 1283787"/>
                <a:gd name="connsiteY6" fmla="*/ 2101803 h 2102880"/>
                <a:gd name="connsiteX7" fmla="*/ 1007622 w 1283787"/>
                <a:gd name="connsiteY7" fmla="*/ 1971949 h 2102880"/>
                <a:gd name="connsiteX8" fmla="*/ 901020 w 1283787"/>
                <a:gd name="connsiteY8" fmla="*/ 2102230 h 2102880"/>
                <a:gd name="connsiteX9" fmla="*/ 954615 w 1283787"/>
                <a:gd name="connsiteY9" fmla="*/ 1692523 h 2102880"/>
                <a:gd name="connsiteX10" fmla="*/ 724681 w 1283787"/>
                <a:gd name="connsiteY10" fmla="*/ 1482116 h 2102880"/>
                <a:gd name="connsiteX11" fmla="*/ 688396 w 1283787"/>
                <a:gd name="connsiteY11" fmla="*/ 1632715 h 2102880"/>
                <a:gd name="connsiteX12" fmla="*/ 711333 w 1283787"/>
                <a:gd name="connsiteY12" fmla="*/ 1805952 h 2102880"/>
                <a:gd name="connsiteX13" fmla="*/ 549496 w 1283787"/>
                <a:gd name="connsiteY13" fmla="*/ 1901269 h 2102880"/>
                <a:gd name="connsiteX14" fmla="*/ 426830 w 1283787"/>
                <a:gd name="connsiteY14" fmla="*/ 1568495 h 2102880"/>
                <a:gd name="connsiteX15" fmla="*/ 358325 w 1283787"/>
                <a:gd name="connsiteY15" fmla="*/ 1124697 h 2102880"/>
                <a:gd name="connsiteX16" fmla="*/ 0 w 1283787"/>
                <a:gd name="connsiteY16" fmla="*/ 0 h 2102880"/>
                <a:gd name="connsiteX17" fmla="*/ 627984 w 1283787"/>
                <a:gd name="connsiteY17" fmla="*/ 368549 h 2102880"/>
                <a:gd name="connsiteX0" fmla="*/ 568133 w 1223936"/>
                <a:gd name="connsiteY0" fmla="*/ 22265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68133 w 1223936"/>
                <a:gd name="connsiteY17" fmla="*/ 222659 h 1956990"/>
                <a:gd name="connsiteX0" fmla="*/ 588543 w 1223936"/>
                <a:gd name="connsiteY0" fmla="*/ 383685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88543 w 1223936"/>
                <a:gd name="connsiteY17" fmla="*/ 383685 h 1956990"/>
                <a:gd name="connsiteX0" fmla="*/ 598335 w 1223936"/>
                <a:gd name="connsiteY0" fmla="*/ 34736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98335 w 1223936"/>
                <a:gd name="connsiteY17" fmla="*/ 347369 h 1956990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624725 w 1220116"/>
                <a:gd name="connsiteY11" fmla="*/ 1499879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33754 w 1159355"/>
                <a:gd name="connsiteY0" fmla="*/ 496865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33754 w 1159355"/>
                <a:gd name="connsiteY17" fmla="*/ 496865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541396 w 1084156"/>
                <a:gd name="connsiteY0" fmla="*/ 314037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541396 w 1084156"/>
                <a:gd name="connsiteY17" fmla="*/ 314037 h 205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4156" h="2058642">
                  <a:moveTo>
                    <a:pt x="541396" y="314037"/>
                  </a:moveTo>
                  <a:lnTo>
                    <a:pt x="591866" y="943419"/>
                  </a:lnTo>
                  <a:cubicBezTo>
                    <a:pt x="664418" y="989969"/>
                    <a:pt x="649664" y="1005616"/>
                    <a:pt x="763916" y="1093865"/>
                  </a:cubicBezTo>
                  <a:cubicBezTo>
                    <a:pt x="850776" y="1181545"/>
                    <a:pt x="1007353" y="1325458"/>
                    <a:pt x="1073376" y="1465403"/>
                  </a:cubicBezTo>
                  <a:cubicBezTo>
                    <a:pt x="1106665" y="1633583"/>
                    <a:pt x="1054503" y="1995602"/>
                    <a:pt x="1029666" y="2029610"/>
                  </a:cubicBezTo>
                  <a:cubicBezTo>
                    <a:pt x="1018010" y="2041672"/>
                    <a:pt x="977663" y="1936167"/>
                    <a:pt x="946227" y="1902728"/>
                  </a:cubicBezTo>
                  <a:cubicBezTo>
                    <a:pt x="948667" y="1979308"/>
                    <a:pt x="926096" y="2044999"/>
                    <a:pt x="912878" y="2057565"/>
                  </a:cubicBezTo>
                  <a:cubicBezTo>
                    <a:pt x="896481" y="2069335"/>
                    <a:pt x="838659" y="1981933"/>
                    <a:pt x="807991" y="1927711"/>
                  </a:cubicBezTo>
                  <a:cubicBezTo>
                    <a:pt x="799208" y="1982824"/>
                    <a:pt x="713656" y="2049737"/>
                    <a:pt x="701389" y="2057992"/>
                  </a:cubicBezTo>
                  <a:cubicBezTo>
                    <a:pt x="625983" y="1930471"/>
                    <a:pt x="717994" y="1832423"/>
                    <a:pt x="754984" y="1648285"/>
                  </a:cubicBezTo>
                  <a:cubicBezTo>
                    <a:pt x="680988" y="1503428"/>
                    <a:pt x="587478" y="1438585"/>
                    <a:pt x="525050" y="1437878"/>
                  </a:cubicBezTo>
                  <a:cubicBezTo>
                    <a:pt x="464021" y="1449363"/>
                    <a:pt x="427932" y="1503073"/>
                    <a:pt x="414675" y="1590975"/>
                  </a:cubicBezTo>
                  <a:cubicBezTo>
                    <a:pt x="403693" y="1708072"/>
                    <a:pt x="405632" y="1687068"/>
                    <a:pt x="384909" y="1756295"/>
                  </a:cubicBezTo>
                  <a:cubicBezTo>
                    <a:pt x="361702" y="1853599"/>
                    <a:pt x="244018" y="1945998"/>
                    <a:pt x="247515" y="1862098"/>
                  </a:cubicBezTo>
                  <a:cubicBezTo>
                    <a:pt x="238086" y="1695856"/>
                    <a:pt x="249215" y="1767206"/>
                    <a:pt x="215117" y="1505717"/>
                  </a:cubicBezTo>
                  <a:cubicBezTo>
                    <a:pt x="147511" y="1357743"/>
                    <a:pt x="242172" y="1130059"/>
                    <a:pt x="216538" y="988178"/>
                  </a:cubicBezTo>
                  <a:cubicBezTo>
                    <a:pt x="181970" y="852255"/>
                    <a:pt x="32194" y="169904"/>
                    <a:pt x="0" y="0"/>
                  </a:cubicBezTo>
                  <a:cubicBezTo>
                    <a:pt x="189793" y="112688"/>
                    <a:pt x="353270" y="198502"/>
                    <a:pt x="541396" y="31403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94F95C23-BB1A-4414-9406-895F76554D0F}"/>
                </a:ext>
              </a:extLst>
            </p:cNvPr>
            <p:cNvSpPr/>
            <p:nvPr/>
          </p:nvSpPr>
          <p:spPr>
            <a:xfrm rot="8100000">
              <a:off x="3151284" y="3415478"/>
              <a:ext cx="1212613" cy="1212613"/>
            </a:xfrm>
            <a:custGeom>
              <a:avLst/>
              <a:gdLst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613" h="1212613">
                  <a:moveTo>
                    <a:pt x="303412" y="909201"/>
                  </a:moveTo>
                  <a:cubicBezTo>
                    <a:pt x="422444" y="1028233"/>
                    <a:pt x="615433" y="1028233"/>
                    <a:pt x="734465" y="909201"/>
                  </a:cubicBezTo>
                  <a:cubicBezTo>
                    <a:pt x="853496" y="790170"/>
                    <a:pt x="853496" y="597181"/>
                    <a:pt x="734465" y="478149"/>
                  </a:cubicBezTo>
                  <a:cubicBezTo>
                    <a:pt x="615433" y="359118"/>
                    <a:pt x="422444" y="359118"/>
                    <a:pt x="303412" y="478149"/>
                  </a:cubicBezTo>
                  <a:cubicBezTo>
                    <a:pt x="184381" y="597181"/>
                    <a:pt x="184381" y="790170"/>
                    <a:pt x="303412" y="909201"/>
                  </a:cubicBezTo>
                  <a:close/>
                  <a:moveTo>
                    <a:pt x="151993" y="1060620"/>
                  </a:moveTo>
                  <a:cubicBezTo>
                    <a:pt x="58084" y="966711"/>
                    <a:pt x="0" y="836976"/>
                    <a:pt x="0" y="693675"/>
                  </a:cubicBezTo>
                  <a:lnTo>
                    <a:pt x="1" y="693675"/>
                  </a:lnTo>
                  <a:cubicBezTo>
                    <a:pt x="1" y="407073"/>
                    <a:pt x="238541" y="234048"/>
                    <a:pt x="518939" y="174737"/>
                  </a:cubicBezTo>
                  <a:cubicBezTo>
                    <a:pt x="780953" y="119315"/>
                    <a:pt x="956756" y="91859"/>
                    <a:pt x="1212613" y="0"/>
                  </a:cubicBezTo>
                  <a:cubicBezTo>
                    <a:pt x="1133069" y="268172"/>
                    <a:pt x="1105613" y="456293"/>
                    <a:pt x="1037876" y="693675"/>
                  </a:cubicBezTo>
                  <a:cubicBezTo>
                    <a:pt x="988614" y="1017224"/>
                    <a:pt x="805540" y="1212613"/>
                    <a:pt x="518938" y="1212613"/>
                  </a:cubicBezTo>
                  <a:cubicBezTo>
                    <a:pt x="375637" y="1212613"/>
                    <a:pt x="245902" y="1154529"/>
                    <a:pt x="151993" y="10606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266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34388" y="1480673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1" y="1440015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5" y="2475142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7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09" y="1432247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1" y="1433264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4" y="1485954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3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1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6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0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1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5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09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3" y="35884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6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59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7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5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0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8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5" y="479817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59" y="4700089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2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39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5" y="5634755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6" y="563475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1" y="563475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1" y="563475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6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4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/>
        </p:nvSpPr>
        <p:spPr>
          <a:xfrm>
            <a:off x="155196" y="836959"/>
            <a:ext cx="1197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Per ottenere i dati abbiamo usato la tecnica dello web </a:t>
            </a:r>
            <a:r>
              <a:rPr lang="it-IT" sz="1600" dirty="0" err="1"/>
              <a:t>scraping</a:t>
            </a:r>
            <a:r>
              <a:rPr lang="it-IT" sz="1600" dirty="0"/>
              <a:t> utilizzando Python insieme alle librerie </a:t>
            </a:r>
            <a:r>
              <a:rPr lang="it-IT" sz="1600" dirty="0" err="1"/>
              <a:t>Beatiful</a:t>
            </a:r>
            <a:r>
              <a:rPr lang="it-IT" sz="1600" dirty="0"/>
              <a:t> </a:t>
            </a:r>
            <a:r>
              <a:rPr lang="it-IT" sz="1600" dirty="0" err="1"/>
              <a:t>Soup</a:t>
            </a:r>
            <a:r>
              <a:rPr lang="it-IT" sz="1600" dirty="0"/>
              <a:t> 4 e </a:t>
            </a:r>
            <a:r>
              <a:rPr lang="it-IT" sz="1600" dirty="0" err="1"/>
              <a:t>Selenium</a:t>
            </a:r>
            <a:r>
              <a:rPr lang="it-IT" sz="1600" dirty="0"/>
              <a:t>.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F2D63614-BEFA-4878-BACE-39C3745D8733}"/>
              </a:ext>
            </a:extLst>
          </p:cNvPr>
          <p:cNvGrpSpPr/>
          <p:nvPr/>
        </p:nvGrpSpPr>
        <p:grpSpPr>
          <a:xfrm>
            <a:off x="188156" y="116076"/>
            <a:ext cx="6274753" cy="639300"/>
            <a:chOff x="4745820" y="1458349"/>
            <a:chExt cx="6274753" cy="639300"/>
          </a:xfrm>
        </p:grpSpPr>
        <p:grpSp>
          <p:nvGrpSpPr>
            <p:cNvPr id="19" name="Group 3">
              <a:extLst>
                <a:ext uri="{FF2B5EF4-FFF2-40B4-BE49-F238E27FC236}">
                  <a16:creationId xmlns:a16="http://schemas.microsoft.com/office/drawing/2014/main" id="{63B511BB-6F8A-4854-8BE5-E4D048C02CB3}"/>
                </a:ext>
              </a:extLst>
            </p:cNvPr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23" name="TextBox 7">
                <a:extLst>
                  <a:ext uri="{FF2B5EF4-FFF2-40B4-BE49-F238E27FC236}">
                    <a16:creationId xmlns:a16="http://schemas.microsoft.com/office/drawing/2014/main" id="{8A133FE2-495E-4C57-BFA1-D63196318445}"/>
                  </a:ext>
                </a:extLst>
              </p:cNvPr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6E8CCCD3-C7D6-4F4C-875A-7E1ACCC93B2B}"/>
                  </a:ext>
                </a:extLst>
              </p:cNvPr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>
                        <a:lumMod val="75000"/>
                      </a:schemeClr>
                    </a:solidFill>
                    <a:cs typeface="Arial" pitchFamily="34" charset="0"/>
                  </a:rPr>
                  <a:t>SORGENTE DEI DATI</a:t>
                </a:r>
                <a:endParaRPr lang="ko-KR" altLang="en-US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031D3C50-C152-482F-8FF0-D6CF2185257A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21" name="Oval 5">
                <a:extLst>
                  <a:ext uri="{FF2B5EF4-FFF2-40B4-BE49-F238E27FC236}">
                    <a16:creationId xmlns:a16="http://schemas.microsoft.com/office/drawing/2014/main" id="{4D0654A6-6932-4AD0-9C25-7835CB531C44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F3746B1A-DE4C-4FFF-945F-4A0FB2DD1068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BAC7BB58-802C-4BDB-AC62-C611FEFD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61" r="66543" b="35246"/>
          <a:stretch/>
        </p:blipFill>
        <p:spPr>
          <a:xfrm>
            <a:off x="7904946" y="2001318"/>
            <a:ext cx="4079040" cy="925367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1A144572-9C86-4CF1-B622-66CE99D23E90}"/>
              </a:ext>
            </a:extLst>
          </p:cNvPr>
          <p:cNvSpPr/>
          <p:nvPr/>
        </p:nvSpPr>
        <p:spPr>
          <a:xfrm>
            <a:off x="7954922" y="1981533"/>
            <a:ext cx="1758950" cy="39823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813BD05-1AE0-49EE-BE3F-F1A89BE8FC8B}"/>
              </a:ext>
            </a:extLst>
          </p:cNvPr>
          <p:cNvGrpSpPr>
            <a:grpSpLocks noChangeAspect="1"/>
          </p:cNvGrpSpPr>
          <p:nvPr/>
        </p:nvGrpSpPr>
        <p:grpSpPr>
          <a:xfrm>
            <a:off x="161254" y="1522521"/>
            <a:ext cx="6988573" cy="1336781"/>
            <a:chOff x="1073879" y="1764217"/>
            <a:chExt cx="9244280" cy="1768255"/>
          </a:xfrm>
        </p:grpSpPr>
        <p:sp>
          <p:nvSpPr>
            <p:cNvPr id="47" name="Teardrop 10">
              <a:extLst>
                <a:ext uri="{FF2B5EF4-FFF2-40B4-BE49-F238E27FC236}">
                  <a16:creationId xmlns:a16="http://schemas.microsoft.com/office/drawing/2014/main" id="{C1221941-3E1F-4FE6-AEA8-677291461659}"/>
                </a:ext>
              </a:extLst>
            </p:cNvPr>
            <p:cNvSpPr/>
            <p:nvPr/>
          </p:nvSpPr>
          <p:spPr>
            <a:xfrm rot="2700000">
              <a:off x="8549905" y="1764218"/>
              <a:ext cx="1768254" cy="1768254"/>
            </a:xfrm>
            <a:prstGeom prst="teardrop">
              <a:avLst>
                <a:gd name="adj" fmla="val 74524"/>
              </a:avLst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ardrop 10">
              <a:extLst>
                <a:ext uri="{FF2B5EF4-FFF2-40B4-BE49-F238E27FC236}">
                  <a16:creationId xmlns:a16="http://schemas.microsoft.com/office/drawing/2014/main" id="{F8200CAF-FE53-4816-B2AE-8CC9D9B32900}"/>
                </a:ext>
              </a:extLst>
            </p:cNvPr>
            <p:cNvSpPr/>
            <p:nvPr/>
          </p:nvSpPr>
          <p:spPr>
            <a:xfrm rot="2700000">
              <a:off x="6796562" y="1764217"/>
              <a:ext cx="1768254" cy="1768253"/>
            </a:xfrm>
            <a:prstGeom prst="teardrop">
              <a:avLst>
                <a:gd name="adj" fmla="val 74524"/>
              </a:avLst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ardrop 13">
              <a:extLst>
                <a:ext uri="{FF2B5EF4-FFF2-40B4-BE49-F238E27FC236}">
                  <a16:creationId xmlns:a16="http://schemas.microsoft.com/office/drawing/2014/main" id="{CB9F5ACA-0FB1-45A7-8DE2-AC748EA8FFEA}"/>
                </a:ext>
              </a:extLst>
            </p:cNvPr>
            <p:cNvSpPr/>
            <p:nvPr/>
          </p:nvSpPr>
          <p:spPr>
            <a:xfrm rot="2700000">
              <a:off x="4734204" y="1764217"/>
              <a:ext cx="1768254" cy="1768254"/>
            </a:xfrm>
            <a:prstGeom prst="teardrop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ardrop 13">
              <a:extLst>
                <a:ext uri="{FF2B5EF4-FFF2-40B4-BE49-F238E27FC236}">
                  <a16:creationId xmlns:a16="http://schemas.microsoft.com/office/drawing/2014/main" id="{0DD4113F-8FE2-44EE-BB19-09CCCCB30297}"/>
                </a:ext>
              </a:extLst>
            </p:cNvPr>
            <p:cNvSpPr/>
            <p:nvPr/>
          </p:nvSpPr>
          <p:spPr>
            <a:xfrm rot="2700000">
              <a:off x="2884213" y="1764218"/>
              <a:ext cx="1768254" cy="1768254"/>
            </a:xfrm>
            <a:prstGeom prst="teardrop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ardrop 13">
              <a:extLst>
                <a:ext uri="{FF2B5EF4-FFF2-40B4-BE49-F238E27FC236}">
                  <a16:creationId xmlns:a16="http://schemas.microsoft.com/office/drawing/2014/main" id="{5CAAB939-05B0-4D68-A55E-E2A89ED6AF50}"/>
                </a:ext>
              </a:extLst>
            </p:cNvPr>
            <p:cNvSpPr/>
            <p:nvPr/>
          </p:nvSpPr>
          <p:spPr>
            <a:xfrm rot="2700000">
              <a:off x="1073879" y="1764217"/>
              <a:ext cx="1768254" cy="1768254"/>
            </a:xfrm>
            <a:prstGeom prst="teardrop">
              <a:avLst/>
            </a:prstGeom>
            <a:solidFill>
              <a:schemeClr val="accent6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E17293EF-BB21-4150-B686-60139FB23F2F}"/>
                </a:ext>
              </a:extLst>
            </p:cNvPr>
            <p:cNvGrpSpPr/>
            <p:nvPr/>
          </p:nvGrpSpPr>
          <p:grpSpPr>
            <a:xfrm>
              <a:off x="1177844" y="1847491"/>
              <a:ext cx="9066732" cy="1666675"/>
              <a:chOff x="1177844" y="1847491"/>
              <a:chExt cx="9066732" cy="1666675"/>
            </a:xfrm>
          </p:grpSpPr>
          <p:grpSp>
            <p:nvGrpSpPr>
              <p:cNvPr id="7" name="Gruppo 6">
                <a:extLst>
                  <a:ext uri="{FF2B5EF4-FFF2-40B4-BE49-F238E27FC236}">
                    <a16:creationId xmlns:a16="http://schemas.microsoft.com/office/drawing/2014/main" id="{087C6EF8-EBF1-4055-AA64-E88E8D613AAD}"/>
                  </a:ext>
                </a:extLst>
              </p:cNvPr>
              <p:cNvGrpSpPr/>
              <p:nvPr/>
            </p:nvGrpSpPr>
            <p:grpSpPr>
              <a:xfrm>
                <a:off x="1177844" y="1847491"/>
                <a:ext cx="9066732" cy="1666675"/>
                <a:chOff x="1211681" y="1854519"/>
                <a:chExt cx="10478319" cy="1926158"/>
              </a:xfrm>
            </p:grpSpPr>
            <p:sp>
              <p:nvSpPr>
                <p:cNvPr id="41" name="Oval 11">
                  <a:extLst>
                    <a:ext uri="{FF2B5EF4-FFF2-40B4-BE49-F238E27FC236}">
                      <a16:creationId xmlns:a16="http://schemas.microsoft.com/office/drawing/2014/main" id="{8696272F-CEE0-4243-B200-C8C0DDD53FB7}"/>
                    </a:ext>
                  </a:extLst>
                </p:cNvPr>
                <p:cNvSpPr/>
                <p:nvPr/>
              </p:nvSpPr>
              <p:spPr>
                <a:xfrm>
                  <a:off x="7801570" y="1854519"/>
                  <a:ext cx="1839196" cy="183919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3" name="Oval 14">
                  <a:extLst>
                    <a:ext uri="{FF2B5EF4-FFF2-40B4-BE49-F238E27FC236}">
                      <a16:creationId xmlns:a16="http://schemas.microsoft.com/office/drawing/2014/main" id="{1B9C48ED-02C2-42C3-9ED1-CCDCFBCDF7AF}"/>
                    </a:ext>
                  </a:extLst>
                </p:cNvPr>
                <p:cNvSpPr/>
                <p:nvPr/>
              </p:nvSpPr>
              <p:spPr>
                <a:xfrm>
                  <a:off x="5430002" y="1866394"/>
                  <a:ext cx="1839196" cy="183919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5" name="TextBox 11">
                  <a:extLst>
                    <a:ext uri="{FF2B5EF4-FFF2-40B4-BE49-F238E27FC236}">
                      <a16:creationId xmlns:a16="http://schemas.microsoft.com/office/drawing/2014/main" id="{FF249B85-A74A-493A-8FC1-36A72B8E439F}"/>
                    </a:ext>
                  </a:extLst>
                </p:cNvPr>
                <p:cNvSpPr txBox="1"/>
                <p:nvPr/>
              </p:nvSpPr>
              <p:spPr>
                <a:xfrm>
                  <a:off x="5712267" y="3121975"/>
                  <a:ext cx="1315194" cy="6587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Arial" pitchFamily="34" charset="0"/>
                    </a:rPr>
                    <a:t>Beatiful</a:t>
                  </a:r>
                  <a:r>
                    <a:rPr lang="en-US" altLang="ko-KR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Arial" pitchFamily="34" charset="0"/>
                    </a:rPr>
                    <a:t> Soup 4</a:t>
                  </a:r>
                  <a:endParaRPr lang="ko-KR" alt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6" name="TextBox 12">
                  <a:extLst>
                    <a:ext uri="{FF2B5EF4-FFF2-40B4-BE49-F238E27FC236}">
                      <a16:creationId xmlns:a16="http://schemas.microsoft.com/office/drawing/2014/main" id="{D3F196B7-B0A8-4ABE-B75D-4E0B7A40DF40}"/>
                    </a:ext>
                  </a:extLst>
                </p:cNvPr>
                <p:cNvSpPr txBox="1"/>
                <p:nvPr/>
              </p:nvSpPr>
              <p:spPr>
                <a:xfrm>
                  <a:off x="8048220" y="3228856"/>
                  <a:ext cx="1315194" cy="399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Arial" pitchFamily="34" charset="0"/>
                    </a:rPr>
                    <a:t>Selenium</a:t>
                  </a:r>
                  <a:endParaRPr lang="ko-KR" alt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endParaRPr>
                </a:p>
              </p:txBody>
            </p:sp>
            <p:pic>
              <p:nvPicPr>
                <p:cNvPr id="72" name="Immagine 71" descr="beatifulsoup.jp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835688" y="2220063"/>
                  <a:ext cx="1279293" cy="913781"/>
                </a:xfrm>
                <a:prstGeom prst="rect">
                  <a:avLst/>
                </a:prstGeom>
              </p:spPr>
            </p:pic>
            <p:pic>
              <p:nvPicPr>
                <p:cNvPr id="73" name="Immagine 72" descr="selenium-2-570545.png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187108" y="2148809"/>
                  <a:ext cx="1156855" cy="1156855"/>
                </a:xfrm>
                <a:prstGeom prst="rect">
                  <a:avLst/>
                </a:prstGeom>
              </p:spPr>
            </p:pic>
            <p:sp>
              <p:nvSpPr>
                <p:cNvPr id="35" name="Oval 14">
                  <a:extLst>
                    <a:ext uri="{FF2B5EF4-FFF2-40B4-BE49-F238E27FC236}">
                      <a16:creationId xmlns:a16="http://schemas.microsoft.com/office/drawing/2014/main" id="{1CF6CDF4-36E8-4CBB-95C5-481FBA0D7C43}"/>
                    </a:ext>
                  </a:extLst>
                </p:cNvPr>
                <p:cNvSpPr/>
                <p:nvPr/>
              </p:nvSpPr>
              <p:spPr>
                <a:xfrm>
                  <a:off x="3291988" y="1866395"/>
                  <a:ext cx="1839196" cy="183919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6" name="TextBox 11">
                  <a:extLst>
                    <a:ext uri="{FF2B5EF4-FFF2-40B4-BE49-F238E27FC236}">
                      <a16:creationId xmlns:a16="http://schemas.microsoft.com/office/drawing/2014/main" id="{D03CFF62-4E95-41D9-A87F-AEA26DF31A8D}"/>
                    </a:ext>
                  </a:extLst>
                </p:cNvPr>
                <p:cNvSpPr txBox="1"/>
                <p:nvPr/>
              </p:nvSpPr>
              <p:spPr>
                <a:xfrm>
                  <a:off x="3574254" y="3121977"/>
                  <a:ext cx="13151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Arial" pitchFamily="34" charset="0"/>
                    </a:rPr>
                    <a:t>Python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2" name="Oval 14">
                  <a:extLst>
                    <a:ext uri="{FF2B5EF4-FFF2-40B4-BE49-F238E27FC236}">
                      <a16:creationId xmlns:a16="http://schemas.microsoft.com/office/drawing/2014/main" id="{BDC76D2B-0EF1-46DA-A891-BF340B55D898}"/>
                    </a:ext>
                  </a:extLst>
                </p:cNvPr>
                <p:cNvSpPr/>
                <p:nvPr/>
              </p:nvSpPr>
              <p:spPr>
                <a:xfrm>
                  <a:off x="1211681" y="1866394"/>
                  <a:ext cx="1839196" cy="183919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13" name="Immagine 12" descr="TA_brand_logo.pn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18970" y="2177522"/>
                  <a:ext cx="1676968" cy="1128143"/>
                </a:xfrm>
                <a:prstGeom prst="ellipse">
                  <a:avLst/>
                </a:prstGeom>
              </p:spPr>
            </p:pic>
            <p:pic>
              <p:nvPicPr>
                <p:cNvPr id="38" name="Immagine 37" descr="index.png">
                  <a:extLst>
                    <a:ext uri="{FF2B5EF4-FFF2-40B4-BE49-F238E27FC236}">
                      <a16:creationId xmlns:a16="http://schemas.microsoft.com/office/drawing/2014/main" id="{2A771854-9C52-4057-A4D3-516AD2B15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401411">
                  <a:off x="3762132" y="2334337"/>
                  <a:ext cx="790041" cy="668064"/>
                </a:xfrm>
                <a:prstGeom prst="ellipse">
                  <a:avLst/>
                </a:prstGeom>
                <a:ln>
                  <a:noFill/>
                </a:ln>
              </p:spPr>
            </p:pic>
            <p:sp>
              <p:nvSpPr>
                <p:cNvPr id="48" name="Oval 11">
                  <a:extLst>
                    <a:ext uri="{FF2B5EF4-FFF2-40B4-BE49-F238E27FC236}">
                      <a16:creationId xmlns:a16="http://schemas.microsoft.com/office/drawing/2014/main" id="{99F42CAB-F555-477A-A124-A8A9A6AF9BA0}"/>
                    </a:ext>
                  </a:extLst>
                </p:cNvPr>
                <p:cNvSpPr/>
                <p:nvPr/>
              </p:nvSpPr>
              <p:spPr>
                <a:xfrm>
                  <a:off x="9850804" y="1866394"/>
                  <a:ext cx="1839196" cy="1839196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74" name="TextBox 12">
                  <a:extLst>
                    <a:ext uri="{FF2B5EF4-FFF2-40B4-BE49-F238E27FC236}">
                      <a16:creationId xmlns:a16="http://schemas.microsoft.com/office/drawing/2014/main" id="{9F2AFED5-661C-4FCB-8706-EE652729997B}"/>
                    </a:ext>
                  </a:extLst>
                </p:cNvPr>
                <p:cNvSpPr txBox="1"/>
                <p:nvPr/>
              </p:nvSpPr>
              <p:spPr>
                <a:xfrm>
                  <a:off x="10112804" y="3228857"/>
                  <a:ext cx="1315194" cy="399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Arial" pitchFamily="34" charset="0"/>
                    </a:rPr>
                    <a:t>Mapbox</a:t>
                  </a:r>
                  <a:endParaRPr lang="ko-KR" alt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pic>
            <p:nvPicPr>
              <p:cNvPr id="2050" name="Picture 2" descr="Risultati immagini per mapbox">
                <a:extLst>
                  <a:ext uri="{FF2B5EF4-FFF2-40B4-BE49-F238E27FC236}">
                    <a16:creationId xmlns:a16="http://schemas.microsoft.com/office/drawing/2014/main" id="{6E357ED6-DCA1-4256-96AD-21C432BE5E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6353" y="2481783"/>
                <a:ext cx="1353521" cy="304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3423B8B8-0729-47A9-8E18-7AE82DF6B0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0" t="31015" r="36646" b="31287"/>
          <a:stretch/>
        </p:blipFill>
        <p:spPr>
          <a:xfrm>
            <a:off x="313363" y="3666746"/>
            <a:ext cx="6390208" cy="2232609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E15CD567-B259-4E3D-A1FB-B851656B81AD}"/>
              </a:ext>
            </a:extLst>
          </p:cNvPr>
          <p:cNvSpPr/>
          <p:nvPr/>
        </p:nvSpPr>
        <p:spPr>
          <a:xfrm>
            <a:off x="8087342" y="2612005"/>
            <a:ext cx="2999757" cy="27291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2F1F4333-23A6-48D9-B975-66D8679A2ABD}"/>
              </a:ext>
            </a:extLst>
          </p:cNvPr>
          <p:cNvSpPr/>
          <p:nvPr/>
        </p:nvSpPr>
        <p:spPr>
          <a:xfrm>
            <a:off x="868303" y="3706252"/>
            <a:ext cx="1054631" cy="26598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6292B30E-3322-4970-A6A8-1B5E02923E03}"/>
              </a:ext>
            </a:extLst>
          </p:cNvPr>
          <p:cNvSpPr/>
          <p:nvPr/>
        </p:nvSpPr>
        <p:spPr>
          <a:xfrm>
            <a:off x="358110" y="4775156"/>
            <a:ext cx="6345461" cy="553928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E458D5FE-5BD4-4ACB-A38A-322E87ADF6F4}"/>
              </a:ext>
            </a:extLst>
          </p:cNvPr>
          <p:cNvCxnSpPr>
            <a:cxnSpLocks/>
          </p:cNvCxnSpPr>
          <p:nvPr/>
        </p:nvCxnSpPr>
        <p:spPr>
          <a:xfrm flipH="1" flipV="1">
            <a:off x="1337985" y="5523762"/>
            <a:ext cx="1492693" cy="60824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C13297FF-47D6-439B-87F4-E94B4388748C}"/>
              </a:ext>
            </a:extLst>
          </p:cNvPr>
          <p:cNvSpPr/>
          <p:nvPr/>
        </p:nvSpPr>
        <p:spPr>
          <a:xfrm>
            <a:off x="3322240" y="6043810"/>
            <a:ext cx="6139259" cy="553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PROBLEMA: il maledetto tasto «Scopri di più»: abbiamo risolto utilizzando </a:t>
            </a:r>
            <a:r>
              <a:rPr lang="it-IT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Selenium</a:t>
            </a:r>
            <a:r>
              <a:rPr lang="it-I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simulare il click sul pulsante e ottenere i testo completo della recensione</a:t>
            </a:r>
          </a:p>
        </p:txBody>
      </p: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8DCFF8D-9070-4044-AB55-641C633FA783}"/>
              </a:ext>
            </a:extLst>
          </p:cNvPr>
          <p:cNvCxnSpPr>
            <a:cxnSpLocks/>
          </p:cNvCxnSpPr>
          <p:nvPr/>
        </p:nvCxnSpPr>
        <p:spPr>
          <a:xfrm flipH="1" flipV="1">
            <a:off x="8495071" y="2974042"/>
            <a:ext cx="469091" cy="30474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" descr="Risultati immagini per mapbox">
            <a:extLst>
              <a:ext uri="{FF2B5EF4-FFF2-40B4-BE49-F238E27FC236}">
                <a16:creationId xmlns:a16="http://schemas.microsoft.com/office/drawing/2014/main" id="{1793774F-F434-4D61-8787-3C9D88AFA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96" y="3206508"/>
            <a:ext cx="1023247" cy="23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ttangolo 65">
            <a:extLst>
              <a:ext uri="{FF2B5EF4-FFF2-40B4-BE49-F238E27FC236}">
                <a16:creationId xmlns:a16="http://schemas.microsoft.com/office/drawing/2014/main" id="{8AF5D007-2BD3-438E-B253-3B322E2E5BC9}"/>
              </a:ext>
            </a:extLst>
          </p:cNvPr>
          <p:cNvSpPr/>
          <p:nvPr/>
        </p:nvSpPr>
        <p:spPr>
          <a:xfrm>
            <a:off x="10277118" y="3007278"/>
            <a:ext cx="2093157" cy="1223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 la geolocalizzazione, aggiungendo al dataset: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Città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Nazione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Latitudine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Longitudine</a:t>
            </a:r>
          </a:p>
        </p:txBody>
      </p:sp>
      <p:sp>
        <p:nvSpPr>
          <p:cNvPr id="67" name="Smiley Face 15">
            <a:extLst>
              <a:ext uri="{FF2B5EF4-FFF2-40B4-BE49-F238E27FC236}">
                <a16:creationId xmlns:a16="http://schemas.microsoft.com/office/drawing/2014/main" id="{1BA5EF25-4651-450F-B2F5-92BFA8C4F22A}"/>
              </a:ext>
            </a:extLst>
          </p:cNvPr>
          <p:cNvSpPr>
            <a:spLocks noChangeAspect="1"/>
          </p:cNvSpPr>
          <p:nvPr/>
        </p:nvSpPr>
        <p:spPr>
          <a:xfrm>
            <a:off x="2830678" y="6131470"/>
            <a:ext cx="340708" cy="34070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BB07A3E1-641A-446C-A607-CE72AD0E4FC4}"/>
              </a:ext>
            </a:extLst>
          </p:cNvPr>
          <p:cNvSpPr/>
          <p:nvPr/>
        </p:nvSpPr>
        <p:spPr>
          <a:xfrm>
            <a:off x="8964162" y="1761640"/>
            <a:ext cx="1044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Nome hotel</a:t>
            </a: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20B04B73-F88F-4543-9593-4EF8C1F693AF}"/>
              </a:ext>
            </a:extLst>
          </p:cNvPr>
          <p:cNvSpPr/>
          <p:nvPr/>
        </p:nvSpPr>
        <p:spPr>
          <a:xfrm>
            <a:off x="1350607" y="3490252"/>
            <a:ext cx="111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Nome utente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C9E2CFF2-93D1-4C28-9015-61F774938ECF}"/>
              </a:ext>
            </a:extLst>
          </p:cNvPr>
          <p:cNvSpPr/>
          <p:nvPr/>
        </p:nvSpPr>
        <p:spPr>
          <a:xfrm>
            <a:off x="5963890" y="4558887"/>
            <a:ext cx="111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Recensione</a:t>
            </a:r>
          </a:p>
        </p:txBody>
      </p:sp>
      <p:sp>
        <p:nvSpPr>
          <p:cNvPr id="71" name="Rettangolo 70">
            <a:extLst>
              <a:ext uri="{FF2B5EF4-FFF2-40B4-BE49-F238E27FC236}">
                <a16:creationId xmlns:a16="http://schemas.microsoft.com/office/drawing/2014/main" id="{7167725B-4085-4417-93FC-ACC418339EA0}"/>
              </a:ext>
            </a:extLst>
          </p:cNvPr>
          <p:cNvSpPr/>
          <p:nvPr/>
        </p:nvSpPr>
        <p:spPr>
          <a:xfrm>
            <a:off x="10526587" y="2844663"/>
            <a:ext cx="1260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Indirizzo hotel</a:t>
            </a:r>
          </a:p>
        </p:txBody>
      </p:sp>
    </p:spTree>
    <p:extLst>
      <p:ext uri="{BB962C8B-B14F-4D97-AF65-F5344CB8AC3E}">
        <p14:creationId xmlns:p14="http://schemas.microsoft.com/office/powerpoint/2010/main" val="231992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57C63642-41E6-416B-9394-E4A9B8740EDF}"/>
              </a:ext>
            </a:extLst>
          </p:cNvPr>
          <p:cNvGrpSpPr/>
          <p:nvPr/>
        </p:nvGrpSpPr>
        <p:grpSpPr>
          <a:xfrm>
            <a:off x="280826" y="211771"/>
            <a:ext cx="5839898" cy="578822"/>
            <a:chOff x="4745820" y="1503684"/>
            <a:chExt cx="5839898" cy="578822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0DE3DC7-0184-48AE-B35E-F2DE6F3E273F}"/>
                </a:ext>
              </a:extLst>
            </p:cNvPr>
            <p:cNvSpPr txBox="1"/>
            <p:nvPr/>
          </p:nvSpPr>
          <p:spPr>
            <a:xfrm>
              <a:off x="5460793" y="1617348"/>
              <a:ext cx="5124925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t-IT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PULIZIA DEI DATI ED ETL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6112072B-DE1D-48A4-98DC-2A3DA67AEE6C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57444531-CEF1-4398-87CD-DEF85BE3F056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D7F270D4-CA96-43FC-A994-6121E2E17C9B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1" name="Immagine 10" descr="Immagine che contiene screenshot, computer, interni, portatile&#10;&#10;Descrizione generata automaticamente">
            <a:extLst>
              <a:ext uri="{FF2B5EF4-FFF2-40B4-BE49-F238E27FC236}">
                <a16:creationId xmlns:a16="http://schemas.microsoft.com/office/drawing/2014/main" id="{BC30F04A-86EE-4CBC-998C-E3CB57156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5" t="22240" r="22871" b="52908"/>
          <a:stretch/>
        </p:blipFill>
        <p:spPr>
          <a:xfrm>
            <a:off x="416977" y="1244008"/>
            <a:ext cx="6730409" cy="1499191"/>
          </a:xfrm>
          <a:prstGeom prst="rect">
            <a:avLst/>
          </a:prstGeom>
        </p:spPr>
      </p:pic>
      <p:pic>
        <p:nvPicPr>
          <p:cNvPr id="13" name="Immagine 12" descr="Immagine che contiene screenshot, computer, interni&#10;&#10;Descrizione generata automaticamente">
            <a:extLst>
              <a:ext uri="{FF2B5EF4-FFF2-40B4-BE49-F238E27FC236}">
                <a16:creationId xmlns:a16="http://schemas.microsoft.com/office/drawing/2014/main" id="{DB9DA4AA-B719-422D-AB36-512D283D9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7" t="24532" r="25610" b="52555"/>
          <a:stretch/>
        </p:blipFill>
        <p:spPr>
          <a:xfrm>
            <a:off x="416976" y="4047065"/>
            <a:ext cx="6730409" cy="147298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C2C7C36-E263-4A96-AB7F-AD6B83440F44}"/>
              </a:ext>
            </a:extLst>
          </p:cNvPr>
          <p:cNvSpPr/>
          <p:nvPr/>
        </p:nvSpPr>
        <p:spPr>
          <a:xfrm>
            <a:off x="1465095" y="3196614"/>
            <a:ext cx="1371239" cy="4863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dei file </a:t>
            </a:r>
            <a:r>
              <a:rPr lang="it-I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csv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88009A3-7F45-4D98-A431-94E4C7E881DA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150715" y="2463800"/>
            <a:ext cx="126818" cy="73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F9D0228-B017-48D3-AD64-88031FF4693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150715" y="3683000"/>
            <a:ext cx="126818" cy="814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09101A74-B7BA-4C41-8912-1FCD8838CA34}"/>
              </a:ext>
            </a:extLst>
          </p:cNvPr>
          <p:cNvSpPr/>
          <p:nvPr/>
        </p:nvSpPr>
        <p:spPr>
          <a:xfrm>
            <a:off x="2963153" y="3196614"/>
            <a:ext cx="1371239" cy="4863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Eliminazione righe duplicate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E3B085C-A525-4E2D-8501-8BDAF7C381B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458546" y="2463800"/>
            <a:ext cx="190227" cy="73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0FF3D1C-E8D6-44C5-9AF1-6E40FBAE513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648772" y="3683000"/>
            <a:ext cx="1" cy="814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29">
            <a:extLst>
              <a:ext uri="{FF2B5EF4-FFF2-40B4-BE49-F238E27FC236}">
                <a16:creationId xmlns:a16="http://schemas.microsoft.com/office/drawing/2014/main" id="{52807FF8-741A-4CC8-B543-7D284E55A63D}"/>
              </a:ext>
            </a:extLst>
          </p:cNvPr>
          <p:cNvSpPr/>
          <p:nvPr/>
        </p:nvSpPr>
        <p:spPr>
          <a:xfrm>
            <a:off x="4461211" y="3196614"/>
            <a:ext cx="1812589" cy="4863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Selezione colonne da importare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627E1F13-AC89-4D8A-89FB-3C0DABD71F36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4732868" y="2353734"/>
            <a:ext cx="634638" cy="84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1B75BDC-CF32-4BF9-8F05-49D1D1B4D68C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5146832" y="3683000"/>
            <a:ext cx="220674" cy="814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631AD709-285B-4A49-9117-8ADF6CF2F861}"/>
              </a:ext>
            </a:extLst>
          </p:cNvPr>
          <p:cNvSpPr/>
          <p:nvPr/>
        </p:nvSpPr>
        <p:spPr>
          <a:xfrm>
            <a:off x="6553924" y="2951079"/>
            <a:ext cx="1812589" cy="8428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Sostituzione dei punti con le virgole per i campi longitudine e latitudine 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0057E1B-CC23-424E-B62C-6E267B4C0FBD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647630" y="2353734"/>
            <a:ext cx="1812589" cy="5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924702CA-6F15-49EC-8A0B-80EF75F9BE14}"/>
              </a:ext>
            </a:extLst>
          </p:cNvPr>
          <p:cNvGrpSpPr/>
          <p:nvPr/>
        </p:nvGrpSpPr>
        <p:grpSpPr>
          <a:xfrm>
            <a:off x="256102" y="174764"/>
            <a:ext cx="5839898" cy="578822"/>
            <a:chOff x="4745820" y="1503684"/>
            <a:chExt cx="5839898" cy="578822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A846DB2-6EA8-45EC-9587-DF3E15CADBC1}"/>
                </a:ext>
              </a:extLst>
            </p:cNvPr>
            <p:cNvSpPr txBox="1"/>
            <p:nvPr/>
          </p:nvSpPr>
          <p:spPr>
            <a:xfrm>
              <a:off x="5460793" y="1617348"/>
              <a:ext cx="5124925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t-IT" altLang="ko-KR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MACHINE LEARNING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761AA34F-E538-4FCA-9D98-0DD7FBD540B5}"/>
                </a:ext>
              </a:extLst>
            </p:cNvPr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0" name="Oval 5">
                <a:extLst>
                  <a:ext uri="{FF2B5EF4-FFF2-40B4-BE49-F238E27FC236}">
                    <a16:creationId xmlns:a16="http://schemas.microsoft.com/office/drawing/2014/main" id="{97CAF7DC-6C75-4A6C-9167-33A4AF4D4F46}"/>
                  </a:ext>
                </a:extLst>
              </p:cNvPr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2094ED91-5C01-4E1D-8B13-4653BC7A269C}"/>
                  </a:ext>
                </a:extLst>
              </p:cNvPr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20B2C53E-63A8-4AC4-AA50-C4EBE8CA4ACE}"/>
              </a:ext>
            </a:extLst>
          </p:cNvPr>
          <p:cNvSpPr/>
          <p:nvPr/>
        </p:nvSpPr>
        <p:spPr>
          <a:xfrm>
            <a:off x="4233232" y="2286559"/>
            <a:ext cx="2592000" cy="2625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Labeling</a:t>
            </a:r>
            <a:endParaRPr lang="it-IT" sz="1200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5B8F5DEF-CE79-436C-BFF4-A7AEC990EBAC}"/>
              </a:ext>
            </a:extLst>
          </p:cNvPr>
          <p:cNvSpPr>
            <a:spLocks noChangeAspect="1"/>
          </p:cNvSpPr>
          <p:nvPr/>
        </p:nvSpPr>
        <p:spPr>
          <a:xfrm>
            <a:off x="4013279" y="2197905"/>
            <a:ext cx="439905" cy="43990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FD6E071-EF16-4423-8F1B-DB60ECB3E06D}"/>
              </a:ext>
            </a:extLst>
          </p:cNvPr>
          <p:cNvSpPr/>
          <p:nvPr/>
        </p:nvSpPr>
        <p:spPr>
          <a:xfrm>
            <a:off x="1006949" y="2581378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4.000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812F1A-D075-4C9E-AAB3-AE6CF7AFFDF8}"/>
              </a:ext>
            </a:extLst>
          </p:cNvPr>
          <p:cNvSpPr/>
          <p:nvPr/>
        </p:nvSpPr>
        <p:spPr>
          <a:xfrm>
            <a:off x="2009862" y="2581378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accent3">
                    <a:lumMod val="75000"/>
                  </a:schemeClr>
                </a:solidFill>
              </a:rPr>
              <a:t>Recensioni 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591473D-F2C6-4A6B-954D-BBE87BB05232}"/>
              </a:ext>
            </a:extLst>
          </p:cNvPr>
          <p:cNvSpPr/>
          <p:nvPr/>
        </p:nvSpPr>
        <p:spPr>
          <a:xfrm>
            <a:off x="857337" y="3131898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220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20296D1-052E-45DF-B3EC-65A7508FFD3E}"/>
              </a:ext>
            </a:extLst>
          </p:cNvPr>
          <p:cNvSpPr/>
          <p:nvPr/>
        </p:nvSpPr>
        <p:spPr>
          <a:xfrm>
            <a:off x="1794169" y="3131898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accent3">
                    <a:lumMod val="75000"/>
                  </a:schemeClr>
                </a:solidFill>
              </a:rPr>
              <a:t>Hotel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DD5B31B-C979-4FBC-BC31-DAC85B14F3A0}"/>
              </a:ext>
            </a:extLst>
          </p:cNvPr>
          <p:cNvSpPr/>
          <p:nvPr/>
        </p:nvSpPr>
        <p:spPr>
          <a:xfrm>
            <a:off x="3883528" y="2739703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600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3F0D4C1-422A-4264-8E46-4779BEFD3C82}"/>
              </a:ext>
            </a:extLst>
          </p:cNvPr>
          <p:cNvSpPr/>
          <p:nvPr/>
        </p:nvSpPr>
        <p:spPr>
          <a:xfrm>
            <a:off x="4762170" y="2739703"/>
            <a:ext cx="2147549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accent3">
                    <a:lumMod val="75000"/>
                  </a:schemeClr>
                </a:solidFill>
              </a:rPr>
              <a:t>Recensioni lette ed etichettate 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44D7889-9B6E-42E9-B618-3B417F054085}"/>
              </a:ext>
            </a:extLst>
          </p:cNvPr>
          <p:cNvSpPr/>
          <p:nvPr/>
        </p:nvSpPr>
        <p:spPr>
          <a:xfrm>
            <a:off x="689113" y="2286559"/>
            <a:ext cx="2592000" cy="2625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Web </a:t>
            </a:r>
            <a:r>
              <a:rPr lang="it-IT" sz="1200" dirty="0" err="1"/>
              <a:t>Scraping</a:t>
            </a:r>
            <a:endParaRPr lang="it-IT" sz="1200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9EABAE5F-C308-496A-A99C-9104A1D436E0}"/>
              </a:ext>
            </a:extLst>
          </p:cNvPr>
          <p:cNvSpPr>
            <a:spLocks noChangeAspect="1"/>
          </p:cNvSpPr>
          <p:nvPr/>
        </p:nvSpPr>
        <p:spPr>
          <a:xfrm>
            <a:off x="469160" y="2197905"/>
            <a:ext cx="439905" cy="43990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4" name="Freeform 108">
            <a:extLst>
              <a:ext uri="{FF2B5EF4-FFF2-40B4-BE49-F238E27FC236}">
                <a16:creationId xmlns:a16="http://schemas.microsoft.com/office/drawing/2014/main" id="{E6673219-BFB4-4D46-9585-D1B5F1BC84B6}"/>
              </a:ext>
            </a:extLst>
          </p:cNvPr>
          <p:cNvSpPr/>
          <p:nvPr/>
        </p:nvSpPr>
        <p:spPr>
          <a:xfrm>
            <a:off x="5221011" y="162627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riangolo isoscele 3">
            <a:extLst>
              <a:ext uri="{FF2B5EF4-FFF2-40B4-BE49-F238E27FC236}">
                <a16:creationId xmlns:a16="http://schemas.microsoft.com/office/drawing/2014/main" id="{A50E0B01-363F-4239-8F94-22EB7E631140}"/>
              </a:ext>
            </a:extLst>
          </p:cNvPr>
          <p:cNvSpPr/>
          <p:nvPr/>
        </p:nvSpPr>
        <p:spPr>
          <a:xfrm rot="5400000">
            <a:off x="3474634" y="2298338"/>
            <a:ext cx="501857" cy="2035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634AAD4-B339-458D-A879-3E610A7E4228}"/>
              </a:ext>
            </a:extLst>
          </p:cNvPr>
          <p:cNvSpPr/>
          <p:nvPr/>
        </p:nvSpPr>
        <p:spPr>
          <a:xfrm>
            <a:off x="7946653" y="2280680"/>
            <a:ext cx="3420000" cy="2625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Machine </a:t>
            </a:r>
            <a:r>
              <a:rPr lang="it-IT" sz="1200" dirty="0" err="1"/>
              <a:t>Lerning</a:t>
            </a:r>
            <a:endParaRPr lang="it-IT" sz="1200" dirty="0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14C0ED38-7800-4D4D-9FCB-107A22ACA5AF}"/>
              </a:ext>
            </a:extLst>
          </p:cNvPr>
          <p:cNvSpPr>
            <a:spLocks noChangeAspect="1"/>
          </p:cNvSpPr>
          <p:nvPr/>
        </p:nvSpPr>
        <p:spPr>
          <a:xfrm>
            <a:off x="7726701" y="2192026"/>
            <a:ext cx="439905" cy="43990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23CF57AD-704D-46FB-945E-859464C97B1D}"/>
              </a:ext>
            </a:extLst>
          </p:cNvPr>
          <p:cNvSpPr/>
          <p:nvPr/>
        </p:nvSpPr>
        <p:spPr>
          <a:xfrm>
            <a:off x="7596950" y="2676674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400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7427AFC-73F0-46C7-B2AC-C025CC2CA49A}"/>
              </a:ext>
            </a:extLst>
          </p:cNvPr>
          <p:cNvSpPr/>
          <p:nvPr/>
        </p:nvSpPr>
        <p:spPr>
          <a:xfrm>
            <a:off x="9012087" y="2644579"/>
            <a:ext cx="2859038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accent3">
                    <a:lumMod val="75000"/>
                  </a:schemeClr>
                </a:solidFill>
              </a:rPr>
              <a:t>Recensioni utilizzate per il </a:t>
            </a:r>
            <a:r>
              <a:rPr lang="it-IT" sz="1400" b="1" dirty="0">
                <a:solidFill>
                  <a:schemeClr val="accent3">
                    <a:lumMod val="75000"/>
                  </a:schemeClr>
                </a:solidFill>
              </a:rPr>
              <a:t>training</a:t>
            </a:r>
          </a:p>
        </p:txBody>
      </p:sp>
      <p:sp>
        <p:nvSpPr>
          <p:cNvPr id="36" name="Triangolo isoscele 35">
            <a:extLst>
              <a:ext uri="{FF2B5EF4-FFF2-40B4-BE49-F238E27FC236}">
                <a16:creationId xmlns:a16="http://schemas.microsoft.com/office/drawing/2014/main" id="{2FD93AE7-BB6C-4E2D-83B2-23DB9BA17AC0}"/>
              </a:ext>
            </a:extLst>
          </p:cNvPr>
          <p:cNvSpPr/>
          <p:nvPr/>
        </p:nvSpPr>
        <p:spPr>
          <a:xfrm rot="5400000">
            <a:off x="7041551" y="2269585"/>
            <a:ext cx="501857" cy="20356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7A56F28-91C7-4BFD-A5BB-45BB94CA5916}"/>
              </a:ext>
            </a:extLst>
          </p:cNvPr>
          <p:cNvSpPr/>
          <p:nvPr/>
        </p:nvSpPr>
        <p:spPr>
          <a:xfrm>
            <a:off x="7596950" y="3195490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4BC635B1-2057-4305-AD75-FC0EB9BF8509}"/>
              </a:ext>
            </a:extLst>
          </p:cNvPr>
          <p:cNvSpPr/>
          <p:nvPr/>
        </p:nvSpPr>
        <p:spPr>
          <a:xfrm>
            <a:off x="9070244" y="3195490"/>
            <a:ext cx="2274038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accent3">
                    <a:lumMod val="75000"/>
                  </a:schemeClr>
                </a:solidFill>
              </a:rPr>
              <a:t>Recensioni utilizzate per il </a:t>
            </a:r>
            <a:r>
              <a:rPr lang="it-IT" sz="1400" b="1" dirty="0">
                <a:solidFill>
                  <a:schemeClr val="accent3">
                    <a:lumMod val="75000"/>
                  </a:schemeClr>
                </a:solidFill>
              </a:rPr>
              <a:t>test</a:t>
            </a:r>
          </a:p>
        </p:txBody>
      </p:sp>
      <p:sp>
        <p:nvSpPr>
          <p:cNvPr id="39" name="Trapezoid 13">
            <a:extLst>
              <a:ext uri="{FF2B5EF4-FFF2-40B4-BE49-F238E27FC236}">
                <a16:creationId xmlns:a16="http://schemas.microsoft.com/office/drawing/2014/main" id="{8BB76FFA-8D3F-47AA-9AFA-20416AF0C4B3}"/>
              </a:ext>
            </a:extLst>
          </p:cNvPr>
          <p:cNvSpPr/>
          <p:nvPr/>
        </p:nvSpPr>
        <p:spPr>
          <a:xfrm>
            <a:off x="9391731" y="1689064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1F1A9DE5-47B1-4114-9052-99AE5624EA86}"/>
              </a:ext>
            </a:extLst>
          </p:cNvPr>
          <p:cNvSpPr/>
          <p:nvPr/>
        </p:nvSpPr>
        <p:spPr>
          <a:xfrm rot="18900000">
            <a:off x="1859755" y="1709979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26E3289A-6CC0-4DE2-BC08-A158A4C58F9F}"/>
              </a:ext>
            </a:extLst>
          </p:cNvPr>
          <p:cNvSpPr/>
          <p:nvPr/>
        </p:nvSpPr>
        <p:spPr>
          <a:xfrm>
            <a:off x="8318091" y="2676674"/>
            <a:ext cx="902109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(66%)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C63797F0-7B92-4048-9517-DCAEC6B1A6E0}"/>
              </a:ext>
            </a:extLst>
          </p:cNvPr>
          <p:cNvSpPr/>
          <p:nvPr/>
        </p:nvSpPr>
        <p:spPr>
          <a:xfrm>
            <a:off x="8318092" y="3195490"/>
            <a:ext cx="902108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(33%)</a:t>
            </a:r>
          </a:p>
        </p:txBody>
      </p:sp>
      <p:pic>
        <p:nvPicPr>
          <p:cNvPr id="43" name="Picture 2" descr="Immagine correlata">
            <a:extLst>
              <a:ext uri="{FF2B5EF4-FFF2-40B4-BE49-F238E27FC236}">
                <a16:creationId xmlns:a16="http://schemas.microsoft.com/office/drawing/2014/main" id="{3E609B43-F00A-4D7A-9D93-81474A58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23005" b="24816"/>
          <a:stretch>
            <a:fillRect/>
          </a:stretch>
        </p:blipFill>
        <p:spPr bwMode="auto">
          <a:xfrm>
            <a:off x="2919748" y="5109046"/>
            <a:ext cx="1246628" cy="542501"/>
          </a:xfrm>
          <a:prstGeom prst="rect">
            <a:avLst/>
          </a:prstGeom>
          <a:noFill/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B8A1A38-1EA5-4FEA-9B87-36F88D203C25}"/>
              </a:ext>
            </a:extLst>
          </p:cNvPr>
          <p:cNvSpPr/>
          <p:nvPr/>
        </p:nvSpPr>
        <p:spPr>
          <a:xfrm>
            <a:off x="469159" y="901147"/>
            <a:ext cx="112180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L’algoritmo di Machine Learning è di tipo supervisionato.</a:t>
            </a:r>
          </a:p>
          <a:p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Abbiamo scaricato 4.000 recensioni, 600 di queste sono state estratte con campionamento randomico stratificato. Le recensioni sono state lette ed etichettate manualmente, attribuendo ad ognuna una delle 4 categorie</a:t>
            </a:r>
          </a:p>
        </p:txBody>
      </p:sp>
      <p:sp>
        <p:nvSpPr>
          <p:cNvPr id="44" name="Block Arc 11">
            <a:extLst>
              <a:ext uri="{FF2B5EF4-FFF2-40B4-BE49-F238E27FC236}">
                <a16:creationId xmlns:a16="http://schemas.microsoft.com/office/drawing/2014/main" id="{88297D06-DBCD-4D6F-BAE0-3BB7585E7F13}"/>
              </a:ext>
            </a:extLst>
          </p:cNvPr>
          <p:cNvSpPr>
            <a:spLocks noChangeAspect="1"/>
          </p:cNvSpPr>
          <p:nvPr/>
        </p:nvSpPr>
        <p:spPr>
          <a:xfrm rot="10800000">
            <a:off x="5625980" y="4393148"/>
            <a:ext cx="236878" cy="385429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Isosceles Triangle 5">
            <a:extLst>
              <a:ext uri="{FF2B5EF4-FFF2-40B4-BE49-F238E27FC236}">
                <a16:creationId xmlns:a16="http://schemas.microsoft.com/office/drawing/2014/main" id="{AAE350E5-D42D-44EC-9C9C-7FF4D5FDCE8E}"/>
              </a:ext>
            </a:extLst>
          </p:cNvPr>
          <p:cNvSpPr>
            <a:spLocks noChangeAspect="1"/>
          </p:cNvSpPr>
          <p:nvPr/>
        </p:nvSpPr>
        <p:spPr>
          <a:xfrm>
            <a:off x="5564196" y="4959647"/>
            <a:ext cx="299122" cy="298798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Heart 38">
            <a:extLst>
              <a:ext uri="{FF2B5EF4-FFF2-40B4-BE49-F238E27FC236}">
                <a16:creationId xmlns:a16="http://schemas.microsoft.com/office/drawing/2014/main" id="{A6EA4750-8E3A-4324-A6D0-006CE9609B8E}"/>
              </a:ext>
            </a:extLst>
          </p:cNvPr>
          <p:cNvSpPr>
            <a:spLocks noChangeAspect="1"/>
          </p:cNvSpPr>
          <p:nvPr/>
        </p:nvSpPr>
        <p:spPr>
          <a:xfrm>
            <a:off x="5558122" y="5404168"/>
            <a:ext cx="348541" cy="34854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00FC2687-A3CE-4866-AC3F-7A144DB6D9FB}"/>
              </a:ext>
            </a:extLst>
          </p:cNvPr>
          <p:cNvSpPr>
            <a:spLocks noChangeAspect="1"/>
          </p:cNvSpPr>
          <p:nvPr/>
        </p:nvSpPr>
        <p:spPr>
          <a:xfrm>
            <a:off x="5566564" y="5898432"/>
            <a:ext cx="391805" cy="39116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1551A73-1141-4270-B27F-4E05DB519C9E}"/>
              </a:ext>
            </a:extLst>
          </p:cNvPr>
          <p:cNvCxnSpPr/>
          <p:nvPr/>
        </p:nvCxnSpPr>
        <p:spPr>
          <a:xfrm flipV="1">
            <a:off x="4242756" y="4585863"/>
            <a:ext cx="1238708" cy="672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020F7059-4030-4E4F-A9B7-1298D654AE8E}"/>
              </a:ext>
            </a:extLst>
          </p:cNvPr>
          <p:cNvCxnSpPr>
            <a:cxnSpLocks/>
          </p:cNvCxnSpPr>
          <p:nvPr/>
        </p:nvCxnSpPr>
        <p:spPr>
          <a:xfrm flipV="1">
            <a:off x="4395156" y="5109046"/>
            <a:ext cx="1005519" cy="301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AC14A02D-F1EB-42F3-8B97-80AD64CDC74C}"/>
              </a:ext>
            </a:extLst>
          </p:cNvPr>
          <p:cNvCxnSpPr>
            <a:cxnSpLocks/>
          </p:cNvCxnSpPr>
          <p:nvPr/>
        </p:nvCxnSpPr>
        <p:spPr>
          <a:xfrm>
            <a:off x="4359489" y="5556568"/>
            <a:ext cx="1041186" cy="2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617EC80A-8C9C-443B-A309-24331981FCF1}"/>
              </a:ext>
            </a:extLst>
          </p:cNvPr>
          <p:cNvCxnSpPr>
            <a:cxnSpLocks/>
          </p:cNvCxnSpPr>
          <p:nvPr/>
        </p:nvCxnSpPr>
        <p:spPr>
          <a:xfrm>
            <a:off x="4359489" y="5724161"/>
            <a:ext cx="1041186" cy="36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10A9287B-EBDE-4EF8-B962-B4BB8A9CB65D}"/>
              </a:ext>
            </a:extLst>
          </p:cNvPr>
          <p:cNvCxnSpPr>
            <a:cxnSpLocks/>
          </p:cNvCxnSpPr>
          <p:nvPr/>
        </p:nvCxnSpPr>
        <p:spPr>
          <a:xfrm>
            <a:off x="2001162" y="5477520"/>
            <a:ext cx="713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5">
            <a:extLst>
              <a:ext uri="{FF2B5EF4-FFF2-40B4-BE49-F238E27FC236}">
                <a16:creationId xmlns:a16="http://schemas.microsoft.com/office/drawing/2014/main" id="{DD1288AF-3704-43A1-9BB0-FADB7EF0455E}"/>
              </a:ext>
            </a:extLst>
          </p:cNvPr>
          <p:cNvSpPr/>
          <p:nvPr/>
        </p:nvSpPr>
        <p:spPr>
          <a:xfrm flipH="1">
            <a:off x="1267749" y="5307870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C74FFA5E-38AF-400B-B200-5D623E34A7C6}"/>
              </a:ext>
            </a:extLst>
          </p:cNvPr>
          <p:cNvSpPr/>
          <p:nvPr/>
        </p:nvSpPr>
        <p:spPr>
          <a:xfrm>
            <a:off x="698638" y="4676867"/>
            <a:ext cx="3420000" cy="2625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Clusterizzazione</a:t>
            </a:r>
            <a:r>
              <a:rPr lang="it-IT" sz="1200" dirty="0"/>
              <a:t> finale</a:t>
            </a:r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7F4374C0-E2BF-4B5F-A62E-C1666C0C308C}"/>
              </a:ext>
            </a:extLst>
          </p:cNvPr>
          <p:cNvSpPr>
            <a:spLocks noChangeAspect="1"/>
          </p:cNvSpPr>
          <p:nvPr/>
        </p:nvSpPr>
        <p:spPr>
          <a:xfrm>
            <a:off x="478686" y="4588213"/>
            <a:ext cx="439905" cy="43990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F216C8DB-09D4-43E1-95F2-D245CC9C5900}"/>
              </a:ext>
            </a:extLst>
          </p:cNvPr>
          <p:cNvSpPr/>
          <p:nvPr/>
        </p:nvSpPr>
        <p:spPr>
          <a:xfrm>
            <a:off x="62340" y="5791934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600</a:t>
            </a:r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BB7FEA01-569B-4CCC-906E-F358A88A567A}"/>
              </a:ext>
            </a:extLst>
          </p:cNvPr>
          <p:cNvSpPr/>
          <p:nvPr/>
        </p:nvSpPr>
        <p:spPr>
          <a:xfrm>
            <a:off x="1684819" y="4045229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AA441362-77D1-4F42-9304-2BDEBD99881C}"/>
              </a:ext>
            </a:extLst>
          </p:cNvPr>
          <p:cNvSpPr/>
          <p:nvPr/>
        </p:nvSpPr>
        <p:spPr>
          <a:xfrm>
            <a:off x="5958369" y="4319067"/>
            <a:ext cx="902109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(45%)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F51B8B57-388B-46A6-82F4-DD0EE4C4E462}"/>
              </a:ext>
            </a:extLst>
          </p:cNvPr>
          <p:cNvSpPr/>
          <p:nvPr/>
        </p:nvSpPr>
        <p:spPr>
          <a:xfrm>
            <a:off x="5958369" y="4918630"/>
            <a:ext cx="902109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(6%)</a:t>
            </a:r>
          </a:p>
        </p:txBody>
      </p:sp>
      <p:sp>
        <p:nvSpPr>
          <p:cNvPr id="71" name="Rettangolo 70">
            <a:extLst>
              <a:ext uri="{FF2B5EF4-FFF2-40B4-BE49-F238E27FC236}">
                <a16:creationId xmlns:a16="http://schemas.microsoft.com/office/drawing/2014/main" id="{B47A2721-8C28-4DF4-A8A2-1FFB64395276}"/>
              </a:ext>
            </a:extLst>
          </p:cNvPr>
          <p:cNvSpPr/>
          <p:nvPr/>
        </p:nvSpPr>
        <p:spPr>
          <a:xfrm>
            <a:off x="5958369" y="5363691"/>
            <a:ext cx="902109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(27%)</a:t>
            </a:r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2ADA8BAE-F446-40F2-A225-FCCE62836BEB}"/>
              </a:ext>
            </a:extLst>
          </p:cNvPr>
          <p:cNvSpPr/>
          <p:nvPr/>
        </p:nvSpPr>
        <p:spPr>
          <a:xfrm>
            <a:off x="5958369" y="5956853"/>
            <a:ext cx="902109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(22%)</a:t>
            </a:r>
          </a:p>
        </p:txBody>
      </p:sp>
      <p:pic>
        <p:nvPicPr>
          <p:cNvPr id="9223" name="Immagine 9222">
            <a:extLst>
              <a:ext uri="{FF2B5EF4-FFF2-40B4-BE49-F238E27FC236}">
                <a16:creationId xmlns:a16="http://schemas.microsoft.com/office/drawing/2014/main" id="{7B562E4F-06F6-4418-8FEE-7DD4886F8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b="7705"/>
          <a:stretch/>
        </p:blipFill>
        <p:spPr>
          <a:xfrm>
            <a:off x="365999" y="2852864"/>
            <a:ext cx="545209" cy="653194"/>
          </a:xfrm>
          <a:prstGeom prst="rect">
            <a:avLst/>
          </a:prstGeom>
        </p:spPr>
      </p:pic>
      <p:sp>
        <p:nvSpPr>
          <p:cNvPr id="81" name="Rettangolo 80">
            <a:extLst>
              <a:ext uri="{FF2B5EF4-FFF2-40B4-BE49-F238E27FC236}">
                <a16:creationId xmlns:a16="http://schemas.microsoft.com/office/drawing/2014/main" id="{B48B34CB-2FB8-4093-85FF-F2149AA7C11F}"/>
              </a:ext>
            </a:extLst>
          </p:cNvPr>
          <p:cNvSpPr/>
          <p:nvPr/>
        </p:nvSpPr>
        <p:spPr>
          <a:xfrm>
            <a:off x="1156561" y="5784743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3.400</a:t>
            </a: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F572DFC9-8EC8-49EB-8DB9-97B47B1E4838}"/>
              </a:ext>
            </a:extLst>
          </p:cNvPr>
          <p:cNvSpPr/>
          <p:nvPr/>
        </p:nvSpPr>
        <p:spPr>
          <a:xfrm>
            <a:off x="2159474" y="5784743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accent3">
                    <a:lumMod val="75000"/>
                  </a:schemeClr>
                </a:solidFill>
              </a:rPr>
              <a:t>Recensioni </a:t>
            </a:r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6DCF9466-2353-4CD4-8100-158BC7EC0DE1}"/>
              </a:ext>
            </a:extLst>
          </p:cNvPr>
          <p:cNvSpPr/>
          <p:nvPr/>
        </p:nvSpPr>
        <p:spPr>
          <a:xfrm>
            <a:off x="513394" y="5777552"/>
            <a:ext cx="1152525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7745668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6148</Words>
  <Application>Microsoft Office PowerPoint</Application>
  <PresentationFormat>Widescreen</PresentationFormat>
  <Paragraphs>703</Paragraphs>
  <Slides>68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68</vt:i4>
      </vt:variant>
    </vt:vector>
  </HeadingPairs>
  <TitlesOfParts>
    <vt:vector size="80" baseType="lpstr">
      <vt:lpstr>Arial Unicode MS</vt:lpstr>
      <vt:lpstr>맑은 고딕</vt:lpstr>
      <vt:lpstr>Aharoni</vt:lpstr>
      <vt:lpstr>Arial</vt:lpstr>
      <vt:lpstr>Calibri</vt:lpstr>
      <vt:lpstr>FZShuTi</vt:lpstr>
      <vt:lpstr>HY견명조</vt:lpstr>
      <vt:lpstr>Source Sans Pro</vt:lpstr>
      <vt:lpstr>Wingdings</vt:lpstr>
      <vt:lpstr>Cover and End Slide Master</vt:lpstr>
      <vt:lpstr>Contents Slide Master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Images &amp; Contents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CIOFFI Luigi</cp:lastModifiedBy>
  <cp:revision>142</cp:revision>
  <dcterms:created xsi:type="dcterms:W3CDTF">2018-04-24T17:14:44Z</dcterms:created>
  <dcterms:modified xsi:type="dcterms:W3CDTF">2019-07-16T22:15:40Z</dcterms:modified>
</cp:coreProperties>
</file>